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4" r:id="rId8"/>
    <p:sldId id="263" r:id="rId9"/>
    <p:sldId id="262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17F193-42D3-48D4-83A4-0DA6BCEC1394}" v="1820" dt="2021-03-26T14:41:25.043"/>
    <p1510:client id="{301DE242-BCC7-843C-EB23-9C6FAE779BBF}" v="128" dt="2021-05-17T14:21:23.465"/>
    <p1510:client id="{3D2715EC-1ECB-BF85-C1A4-F11B90B9F90C}" v="38" dt="2021-04-02T01:22:39.011"/>
    <p1510:client id="{8660B327-F207-4FCE-8541-4A9819C27A6F}" v="31" dt="2021-03-30T08:39:18.711"/>
    <p1510:client id="{88C2190F-8A57-FB48-06EE-AA8F4A0832CE}" v="62" dt="2021-03-26T14:47:39.585"/>
    <p1510:client id="{B4CA6D23-1004-49F9-B914-99B9EC17E26D}" v="327" dt="2021-03-26T14:30:10.616"/>
    <p1510:client id="{C0E0B6A5-54F6-DC07-7B8D-12175A2A8999}" v="194" dt="2021-03-26T14:45:18.399"/>
    <p1510:client id="{E070934C-DA28-DFD0-4DD6-B80D7979DB9E}" v="420" dt="2021-03-26T14:49:11.7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DEAU Emilien" userId="S::emilien.rideau@btsinfo-aurillac.fr::b4a16742-8b7b-445c-b1e5-bfbe746d7b46" providerId="AD" clId="Web-{301DE242-BCC7-843C-EB23-9C6FAE779BBF}"/>
    <pc:docChg chg="addSld delSld modSld">
      <pc:chgData name="RIDEAU Emilien" userId="S::emilien.rideau@btsinfo-aurillac.fr::b4a16742-8b7b-445c-b1e5-bfbe746d7b46" providerId="AD" clId="Web-{301DE242-BCC7-843C-EB23-9C6FAE779BBF}" dt="2021-05-17T14:21:23.465" v="72" actId="1076"/>
      <pc:docMkLst>
        <pc:docMk/>
      </pc:docMkLst>
      <pc:sldChg chg="addSp delSp modSp mod setBg">
        <pc:chgData name="RIDEAU Emilien" userId="S::emilien.rideau@btsinfo-aurillac.fr::b4a16742-8b7b-445c-b1e5-bfbe746d7b46" providerId="AD" clId="Web-{301DE242-BCC7-843C-EB23-9C6FAE779BBF}" dt="2021-05-17T14:20:31.963" v="68"/>
        <pc:sldMkLst>
          <pc:docMk/>
          <pc:sldMk cId="2359680423" sldId="262"/>
        </pc:sldMkLst>
        <pc:spChg chg="del">
          <ac:chgData name="RIDEAU Emilien" userId="S::emilien.rideau@btsinfo-aurillac.fr::b4a16742-8b7b-445c-b1e5-bfbe746d7b46" providerId="AD" clId="Web-{301DE242-BCC7-843C-EB23-9C6FAE779BBF}" dt="2021-05-17T14:08:00.319" v="5"/>
          <ac:spMkLst>
            <pc:docMk/>
            <pc:sldMk cId="2359680423" sldId="262"/>
            <ac:spMk id="2" creationId="{6F516CBC-532F-4AB7-857E-A57D4B0BCCC5}"/>
          </ac:spMkLst>
        </pc:spChg>
        <pc:spChg chg="mod ord">
          <ac:chgData name="RIDEAU Emilien" userId="S::emilien.rideau@btsinfo-aurillac.fr::b4a16742-8b7b-445c-b1e5-bfbe746d7b46" providerId="AD" clId="Web-{301DE242-BCC7-843C-EB23-9C6FAE779BBF}" dt="2021-05-17T14:20:31.963" v="68"/>
          <ac:spMkLst>
            <pc:docMk/>
            <pc:sldMk cId="2359680423" sldId="262"/>
            <ac:spMk id="3" creationId="{537B5A42-AD30-4909-B9EB-E54FC0192391}"/>
          </ac:spMkLst>
        </pc:spChg>
        <pc:spChg chg="add mod">
          <ac:chgData name="RIDEAU Emilien" userId="S::emilien.rideau@btsinfo-aurillac.fr::b4a16742-8b7b-445c-b1e5-bfbe746d7b46" providerId="AD" clId="Web-{301DE242-BCC7-843C-EB23-9C6FAE779BBF}" dt="2021-05-17T14:20:31.963" v="68"/>
          <ac:spMkLst>
            <pc:docMk/>
            <pc:sldMk cId="2359680423" sldId="262"/>
            <ac:spMk id="4" creationId="{9B9EB86B-BD25-4923-ADB9-57BE3401DDA2}"/>
          </ac:spMkLst>
        </pc:spChg>
        <pc:spChg chg="add del mod">
          <ac:chgData name="RIDEAU Emilien" userId="S::emilien.rideau@btsinfo-aurillac.fr::b4a16742-8b7b-445c-b1e5-bfbe746d7b46" providerId="AD" clId="Web-{301DE242-BCC7-843C-EB23-9C6FAE779BBF}" dt="2021-05-17T14:08:03.069" v="6"/>
          <ac:spMkLst>
            <pc:docMk/>
            <pc:sldMk cId="2359680423" sldId="262"/>
            <ac:spMk id="6" creationId="{DE35B9FD-CB00-43BD-8FA0-65C8C2BA2AE5}"/>
          </ac:spMkLst>
        </pc:spChg>
        <pc:spChg chg="add del">
          <ac:chgData name="RIDEAU Emilien" userId="S::emilien.rideau@btsinfo-aurillac.fr::b4a16742-8b7b-445c-b1e5-bfbe746d7b46" providerId="AD" clId="Web-{301DE242-BCC7-843C-EB23-9C6FAE779BBF}" dt="2021-05-17T14:08:37.288" v="21"/>
          <ac:spMkLst>
            <pc:docMk/>
            <pc:sldMk cId="2359680423" sldId="262"/>
            <ac:spMk id="7" creationId="{9B9EB86B-BD25-4923-ADB9-57BE3401DDA2}"/>
          </ac:spMkLst>
        </pc:spChg>
        <pc:spChg chg="add del">
          <ac:chgData name="RIDEAU Emilien" userId="S::emilien.rideau@btsinfo-aurillac.fr::b4a16742-8b7b-445c-b1e5-bfbe746d7b46" providerId="AD" clId="Web-{301DE242-BCC7-843C-EB23-9C6FAE779BBF}" dt="2021-05-17T14:08:35.226" v="20"/>
          <ac:spMkLst>
            <pc:docMk/>
            <pc:sldMk cId="2359680423" sldId="262"/>
            <ac:spMk id="8" creationId="{9B9EB86B-BD25-4923-ADB9-57BE3401DDA2}"/>
          </ac:spMkLst>
        </pc:spChg>
        <pc:spChg chg="add del">
          <ac:chgData name="RIDEAU Emilien" userId="S::emilien.rideau@btsinfo-aurillac.fr::b4a16742-8b7b-445c-b1e5-bfbe746d7b46" providerId="AD" clId="Web-{301DE242-BCC7-843C-EB23-9C6FAE779BBF}" dt="2021-05-17T14:08:43.960" v="22"/>
          <ac:spMkLst>
            <pc:docMk/>
            <pc:sldMk cId="2359680423" sldId="262"/>
            <ac:spMk id="9" creationId="{9B9EB86B-BD25-4923-ADB9-57BE3401DDA2}"/>
          </ac:spMkLst>
        </pc:spChg>
        <pc:spChg chg="add">
          <ac:chgData name="RIDEAU Emilien" userId="S::emilien.rideau@btsinfo-aurillac.fr::b4a16742-8b7b-445c-b1e5-bfbe746d7b46" providerId="AD" clId="Web-{301DE242-BCC7-843C-EB23-9C6FAE779BBF}" dt="2021-05-17T14:20:31.963" v="68"/>
          <ac:spMkLst>
            <pc:docMk/>
            <pc:sldMk cId="2359680423" sldId="262"/>
            <ac:spMk id="10" creationId="{7CB4857B-ED7C-444D-9F04-2F885114A1C2}"/>
          </ac:spMkLst>
        </pc:spChg>
        <pc:spChg chg="add">
          <ac:chgData name="RIDEAU Emilien" userId="S::emilien.rideau@btsinfo-aurillac.fr::b4a16742-8b7b-445c-b1e5-bfbe746d7b46" providerId="AD" clId="Web-{301DE242-BCC7-843C-EB23-9C6FAE779BBF}" dt="2021-05-17T14:20:31.963" v="68"/>
          <ac:spMkLst>
            <pc:docMk/>
            <pc:sldMk cId="2359680423" sldId="262"/>
            <ac:spMk id="11" creationId="{D18046FB-44EA-4FD8-A585-EA09A319B2D0}"/>
          </ac:spMkLst>
        </pc:spChg>
        <pc:spChg chg="add">
          <ac:chgData name="RIDEAU Emilien" userId="S::emilien.rideau@btsinfo-aurillac.fr::b4a16742-8b7b-445c-b1e5-bfbe746d7b46" providerId="AD" clId="Web-{301DE242-BCC7-843C-EB23-9C6FAE779BBF}" dt="2021-05-17T14:20:31.963" v="68"/>
          <ac:spMkLst>
            <pc:docMk/>
            <pc:sldMk cId="2359680423" sldId="262"/>
            <ac:spMk id="13" creationId="{479F5F2B-8B58-4140-AE6A-51F6C67B18D9}"/>
          </ac:spMkLst>
        </pc:spChg>
      </pc:sldChg>
      <pc:sldChg chg="addSp delSp modSp">
        <pc:chgData name="RIDEAU Emilien" userId="S::emilien.rideau@btsinfo-aurillac.fr::b4a16742-8b7b-445c-b1e5-bfbe746d7b46" providerId="AD" clId="Web-{301DE242-BCC7-843C-EB23-9C6FAE779BBF}" dt="2021-05-17T14:21:23.465" v="72" actId="1076"/>
        <pc:sldMkLst>
          <pc:docMk/>
          <pc:sldMk cId="2963400527" sldId="263"/>
        </pc:sldMkLst>
        <pc:spChg chg="mod">
          <ac:chgData name="RIDEAU Emilien" userId="S::emilien.rideau@btsinfo-aurillac.fr::b4a16742-8b7b-445c-b1e5-bfbe746d7b46" providerId="AD" clId="Web-{301DE242-BCC7-843C-EB23-9C6FAE779BBF}" dt="2021-05-17T14:21:11.277" v="70"/>
          <ac:spMkLst>
            <pc:docMk/>
            <pc:sldMk cId="2963400527" sldId="263"/>
            <ac:spMk id="4" creationId="{171614E7-9BD3-4F7D-A6BB-0EA4FA0D665D}"/>
          </ac:spMkLst>
        </pc:spChg>
        <pc:spChg chg="mod ord">
          <ac:chgData name="RIDEAU Emilien" userId="S::emilien.rideau@btsinfo-aurillac.fr::b4a16742-8b7b-445c-b1e5-bfbe746d7b46" providerId="AD" clId="Web-{301DE242-BCC7-843C-EB23-9C6FAE779BBF}" dt="2021-05-17T14:21:11.277" v="70"/>
          <ac:spMkLst>
            <pc:docMk/>
            <pc:sldMk cId="2963400527" sldId="263"/>
            <ac:spMk id="7" creationId="{8656717A-9C7E-42A0-B13A-267414BF2204}"/>
          </ac:spMkLst>
        </pc:spChg>
        <pc:spChg chg="del">
          <ac:chgData name="RIDEAU Emilien" userId="S::emilien.rideau@btsinfo-aurillac.fr::b4a16742-8b7b-445c-b1e5-bfbe746d7b46" providerId="AD" clId="Web-{301DE242-BCC7-843C-EB23-9C6FAE779BBF}" dt="2021-05-17T14:20:44.323" v="69"/>
          <ac:spMkLst>
            <pc:docMk/>
            <pc:sldMk cId="2963400527" sldId="263"/>
            <ac:spMk id="17" creationId="{1A95671B-3CC6-4792-9114-B74FAEA224E6}"/>
          </ac:spMkLst>
        </pc:spChg>
        <pc:spChg chg="add del">
          <ac:chgData name="RIDEAU Emilien" userId="S::emilien.rideau@btsinfo-aurillac.fr::b4a16742-8b7b-445c-b1e5-bfbe746d7b46" providerId="AD" clId="Web-{301DE242-BCC7-843C-EB23-9C6FAE779BBF}" dt="2021-05-17T14:21:11.277" v="70"/>
          <ac:spMkLst>
            <pc:docMk/>
            <pc:sldMk cId="2963400527" sldId="263"/>
            <ac:spMk id="22" creationId="{05C7EBC3-4672-4DAB-81C2-58661FAFAED6}"/>
          </ac:spMkLst>
        </pc:spChg>
        <pc:spChg chg="add del">
          <ac:chgData name="RIDEAU Emilien" userId="S::emilien.rideau@btsinfo-aurillac.fr::b4a16742-8b7b-445c-b1e5-bfbe746d7b46" providerId="AD" clId="Web-{301DE242-BCC7-843C-EB23-9C6FAE779BBF}" dt="2021-05-17T14:21:11.277" v="70"/>
          <ac:spMkLst>
            <pc:docMk/>
            <pc:sldMk cId="2963400527" sldId="263"/>
            <ac:spMk id="24" creationId="{40BF962F-4C6F-461E-86F2-C43F56CC939B}"/>
          </ac:spMkLst>
        </pc:spChg>
        <pc:spChg chg="add del">
          <ac:chgData name="RIDEAU Emilien" userId="S::emilien.rideau@btsinfo-aurillac.fr::b4a16742-8b7b-445c-b1e5-bfbe746d7b46" providerId="AD" clId="Web-{301DE242-BCC7-843C-EB23-9C6FAE779BBF}" dt="2021-05-17T14:21:11.277" v="70"/>
          <ac:spMkLst>
            <pc:docMk/>
            <pc:sldMk cId="2963400527" sldId="263"/>
            <ac:spMk id="26" creationId="{2E94A4F7-38E4-45EA-8E2E-CE1B5766B4F1}"/>
          </ac:spMkLst>
        </pc:spChg>
        <pc:spChg chg="add">
          <ac:chgData name="RIDEAU Emilien" userId="S::emilien.rideau@btsinfo-aurillac.fr::b4a16742-8b7b-445c-b1e5-bfbe746d7b46" providerId="AD" clId="Web-{301DE242-BCC7-843C-EB23-9C6FAE779BBF}" dt="2021-05-17T14:21:11.277" v="70"/>
          <ac:spMkLst>
            <pc:docMk/>
            <pc:sldMk cId="2963400527" sldId="263"/>
            <ac:spMk id="31" creationId="{DBC6133C-0615-4CE4-9132-37E609A9BDFA}"/>
          </ac:spMkLst>
        </pc:spChg>
        <pc:spChg chg="add">
          <ac:chgData name="RIDEAU Emilien" userId="S::emilien.rideau@btsinfo-aurillac.fr::b4a16742-8b7b-445c-b1e5-bfbe746d7b46" providerId="AD" clId="Web-{301DE242-BCC7-843C-EB23-9C6FAE779BBF}" dt="2021-05-17T14:21:11.277" v="70"/>
          <ac:spMkLst>
            <pc:docMk/>
            <pc:sldMk cId="2963400527" sldId="263"/>
            <ac:spMk id="33" creationId="{169CC832-2974-4E8D-90ED-3E2941BA7336}"/>
          </ac:spMkLst>
        </pc:spChg>
        <pc:spChg chg="add">
          <ac:chgData name="RIDEAU Emilien" userId="S::emilien.rideau@btsinfo-aurillac.fr::b4a16742-8b7b-445c-b1e5-bfbe746d7b46" providerId="AD" clId="Web-{301DE242-BCC7-843C-EB23-9C6FAE779BBF}" dt="2021-05-17T14:21:11.277" v="70"/>
          <ac:spMkLst>
            <pc:docMk/>
            <pc:sldMk cId="2963400527" sldId="263"/>
            <ac:spMk id="35" creationId="{55222F96-971A-4F90-B841-6BAB416C7AC1}"/>
          </ac:spMkLst>
        </pc:spChg>
        <pc:spChg chg="add">
          <ac:chgData name="RIDEAU Emilien" userId="S::emilien.rideau@btsinfo-aurillac.fr::b4a16742-8b7b-445c-b1e5-bfbe746d7b46" providerId="AD" clId="Web-{301DE242-BCC7-843C-EB23-9C6FAE779BBF}" dt="2021-05-17T14:21:11.277" v="70"/>
          <ac:spMkLst>
            <pc:docMk/>
            <pc:sldMk cId="2963400527" sldId="263"/>
            <ac:spMk id="37" creationId="{08980754-6F4B-43C9-B9BE-127B6BED6586}"/>
          </ac:spMkLst>
        </pc:spChg>
        <pc:spChg chg="add">
          <ac:chgData name="RIDEAU Emilien" userId="S::emilien.rideau@btsinfo-aurillac.fr::b4a16742-8b7b-445c-b1e5-bfbe746d7b46" providerId="AD" clId="Web-{301DE242-BCC7-843C-EB23-9C6FAE779BBF}" dt="2021-05-17T14:21:11.277" v="70"/>
          <ac:spMkLst>
            <pc:docMk/>
            <pc:sldMk cId="2963400527" sldId="263"/>
            <ac:spMk id="39" creationId="{2C1BBA94-3F40-40AA-8BB9-E69E25E537C1}"/>
          </ac:spMkLst>
        </pc:spChg>
        <pc:picChg chg="mod">
          <ac:chgData name="RIDEAU Emilien" userId="S::emilien.rideau@btsinfo-aurillac.fr::b4a16742-8b7b-445c-b1e5-bfbe746d7b46" providerId="AD" clId="Web-{301DE242-BCC7-843C-EB23-9C6FAE779BBF}" dt="2021-05-17T14:21:23.465" v="72" actId="1076"/>
          <ac:picMkLst>
            <pc:docMk/>
            <pc:sldMk cId="2963400527" sldId="263"/>
            <ac:picMk id="8" creationId="{2F444A92-E834-469D-B595-AC1AB523537F}"/>
          </ac:picMkLst>
        </pc:picChg>
      </pc:sldChg>
      <pc:sldChg chg="modSp">
        <pc:chgData name="RIDEAU Emilien" userId="S::emilien.rideau@btsinfo-aurillac.fr::b4a16742-8b7b-445c-b1e5-bfbe746d7b46" providerId="AD" clId="Web-{301DE242-BCC7-843C-EB23-9C6FAE779BBF}" dt="2021-05-17T14:14:48.454" v="36" actId="20577"/>
        <pc:sldMkLst>
          <pc:docMk/>
          <pc:sldMk cId="3344944669" sldId="264"/>
        </pc:sldMkLst>
        <pc:spChg chg="mod">
          <ac:chgData name="RIDEAU Emilien" userId="S::emilien.rideau@btsinfo-aurillac.fr::b4a16742-8b7b-445c-b1e5-bfbe746d7b46" providerId="AD" clId="Web-{301DE242-BCC7-843C-EB23-9C6FAE779BBF}" dt="2021-05-17T14:14:48.454" v="36" actId="20577"/>
          <ac:spMkLst>
            <pc:docMk/>
            <pc:sldMk cId="3344944669" sldId="264"/>
            <ac:spMk id="8" creationId="{8206BD4C-9EA2-40A3-A2DF-327DEC222A4D}"/>
          </ac:spMkLst>
        </pc:spChg>
      </pc:sldChg>
      <pc:sldChg chg="add del replId">
        <pc:chgData name="RIDEAU Emilien" userId="S::emilien.rideau@btsinfo-aurillac.fr::b4a16742-8b7b-445c-b1e5-bfbe746d7b46" providerId="AD" clId="Web-{301DE242-BCC7-843C-EB23-9C6FAE779BBF}" dt="2021-05-17T14:12:31.826" v="26"/>
        <pc:sldMkLst>
          <pc:docMk/>
          <pc:sldMk cId="272390945" sldId="265"/>
        </pc:sldMkLst>
      </pc:sldChg>
    </pc:docChg>
  </pc:docChgLst>
  <pc:docChgLst>
    <pc:chgData name="RIDEAU Emilien" userId="S::emilien.rideau@btsinfo-aurillac.fr::b4a16742-8b7b-445c-b1e5-bfbe746d7b46" providerId="AD" clId="Web-{B4CA6D23-1004-49F9-B914-99B9EC17E26D}"/>
    <pc:docChg chg="addSld modSld sldOrd">
      <pc:chgData name="RIDEAU Emilien" userId="S::emilien.rideau@btsinfo-aurillac.fr::b4a16742-8b7b-445c-b1e5-bfbe746d7b46" providerId="AD" clId="Web-{B4CA6D23-1004-49F9-B914-99B9EC17E26D}" dt="2021-03-26T14:30:09.835" v="181"/>
      <pc:docMkLst>
        <pc:docMk/>
      </pc:docMkLst>
      <pc:sldChg chg="addSp delSp modSp new mod setBg modClrScheme chgLayout">
        <pc:chgData name="RIDEAU Emilien" userId="S::emilien.rideau@btsinfo-aurillac.fr::b4a16742-8b7b-445c-b1e5-bfbe746d7b46" providerId="AD" clId="Web-{B4CA6D23-1004-49F9-B914-99B9EC17E26D}" dt="2021-03-26T13:43:53.286" v="52"/>
        <pc:sldMkLst>
          <pc:docMk/>
          <pc:sldMk cId="4186867885" sldId="259"/>
        </pc:sldMkLst>
        <pc:spChg chg="mod ord">
          <ac:chgData name="RIDEAU Emilien" userId="S::emilien.rideau@btsinfo-aurillac.fr::b4a16742-8b7b-445c-b1e5-bfbe746d7b46" providerId="AD" clId="Web-{B4CA6D23-1004-49F9-B914-99B9EC17E26D}" dt="2021-03-26T13:43:53.286" v="52"/>
          <ac:spMkLst>
            <pc:docMk/>
            <pc:sldMk cId="4186867885" sldId="259"/>
            <ac:spMk id="2" creationId="{BDC7B72C-ABAF-40CD-98B3-F74C29388331}"/>
          </ac:spMkLst>
        </pc:spChg>
        <pc:spChg chg="mod ord">
          <ac:chgData name="RIDEAU Emilien" userId="S::emilien.rideau@btsinfo-aurillac.fr::b4a16742-8b7b-445c-b1e5-bfbe746d7b46" providerId="AD" clId="Web-{B4CA6D23-1004-49F9-B914-99B9EC17E26D}" dt="2021-03-26T13:43:53.286" v="52"/>
          <ac:spMkLst>
            <pc:docMk/>
            <pc:sldMk cId="4186867885" sldId="259"/>
            <ac:spMk id="3" creationId="{699A511F-92E6-4DEB-B7A3-BBC6352DCBFE}"/>
          </ac:spMkLst>
        </pc:spChg>
        <pc:spChg chg="add del mod ord">
          <ac:chgData name="RIDEAU Emilien" userId="S::emilien.rideau@btsinfo-aurillac.fr::b4a16742-8b7b-445c-b1e5-bfbe746d7b46" providerId="AD" clId="Web-{B4CA6D23-1004-49F9-B914-99B9EC17E26D}" dt="2021-03-26T13:41:52.128" v="49"/>
          <ac:spMkLst>
            <pc:docMk/>
            <pc:sldMk cId="4186867885" sldId="259"/>
            <ac:spMk id="5" creationId="{820B40D9-0B3A-4E3E-B9D1-E80372743F93}"/>
          </ac:spMkLst>
        </pc:spChg>
        <pc:spChg chg="add">
          <ac:chgData name="RIDEAU Emilien" userId="S::emilien.rideau@btsinfo-aurillac.fr::b4a16742-8b7b-445c-b1e5-bfbe746d7b46" providerId="AD" clId="Web-{B4CA6D23-1004-49F9-B914-99B9EC17E26D}" dt="2021-03-26T13:43:53.286" v="52"/>
          <ac:spMkLst>
            <pc:docMk/>
            <pc:sldMk cId="4186867885" sldId="259"/>
            <ac:spMk id="11" creationId="{BA79A7CF-01AF-4178-9369-94E0C90EB046}"/>
          </ac:spMkLst>
        </pc:spChg>
        <pc:spChg chg="add">
          <ac:chgData name="RIDEAU Emilien" userId="S::emilien.rideau@btsinfo-aurillac.fr::b4a16742-8b7b-445c-b1e5-bfbe746d7b46" providerId="AD" clId="Web-{B4CA6D23-1004-49F9-B914-99B9EC17E26D}" dt="2021-03-26T13:43:53.286" v="52"/>
          <ac:spMkLst>
            <pc:docMk/>
            <pc:sldMk cId="4186867885" sldId="259"/>
            <ac:spMk id="13" creationId="{99413ED5-9ED4-4772-BCE4-2BCAE6B12E35}"/>
          </ac:spMkLst>
        </pc:spChg>
        <pc:spChg chg="add">
          <ac:chgData name="RIDEAU Emilien" userId="S::emilien.rideau@btsinfo-aurillac.fr::b4a16742-8b7b-445c-b1e5-bfbe746d7b46" providerId="AD" clId="Web-{B4CA6D23-1004-49F9-B914-99B9EC17E26D}" dt="2021-03-26T13:43:53.286" v="52"/>
          <ac:spMkLst>
            <pc:docMk/>
            <pc:sldMk cId="4186867885" sldId="259"/>
            <ac:spMk id="15" creationId="{04357C93-F0CB-4A1C-8F77-4E9063789819}"/>
          </ac:spMkLst>
        </pc:spChg>
        <pc:spChg chg="add">
          <ac:chgData name="RIDEAU Emilien" userId="S::emilien.rideau@btsinfo-aurillac.fr::b4a16742-8b7b-445c-b1e5-bfbe746d7b46" providerId="AD" clId="Web-{B4CA6D23-1004-49F9-B914-99B9EC17E26D}" dt="2021-03-26T13:43:53.286" v="52"/>
          <ac:spMkLst>
            <pc:docMk/>
            <pc:sldMk cId="4186867885" sldId="259"/>
            <ac:spMk id="17" creationId="{90F533E9-6690-41A8-A372-4C6C622D028D}"/>
          </ac:spMkLst>
        </pc:spChg>
        <pc:picChg chg="add del mod">
          <ac:chgData name="RIDEAU Emilien" userId="S::emilien.rideau@btsinfo-aurillac.fr::b4a16742-8b7b-445c-b1e5-bfbe746d7b46" providerId="AD" clId="Web-{B4CA6D23-1004-49F9-B914-99B9EC17E26D}" dt="2021-03-26T13:41:53.894" v="50"/>
          <ac:picMkLst>
            <pc:docMk/>
            <pc:sldMk cId="4186867885" sldId="259"/>
            <ac:picMk id="4" creationId="{A6A506D1-7B75-46AE-A949-E9625D550356}"/>
          </ac:picMkLst>
        </pc:picChg>
        <pc:picChg chg="add mod ord">
          <ac:chgData name="RIDEAU Emilien" userId="S::emilien.rideau@btsinfo-aurillac.fr::b4a16742-8b7b-445c-b1e5-bfbe746d7b46" providerId="AD" clId="Web-{B4CA6D23-1004-49F9-B914-99B9EC17E26D}" dt="2021-03-26T13:43:53.286" v="52"/>
          <ac:picMkLst>
            <pc:docMk/>
            <pc:sldMk cId="4186867885" sldId="259"/>
            <ac:picMk id="6" creationId="{3CF7B233-1A89-4310-9999-91070FEB8C64}"/>
          </ac:picMkLst>
        </pc:picChg>
      </pc:sldChg>
      <pc:sldChg chg="addSp delSp modSp new">
        <pc:chgData name="RIDEAU Emilien" userId="S::emilien.rideau@btsinfo-aurillac.fr::b4a16742-8b7b-445c-b1e5-bfbe746d7b46" providerId="AD" clId="Web-{B4CA6D23-1004-49F9-B914-99B9EC17E26D}" dt="2021-03-26T13:54:53.793" v="132" actId="20577"/>
        <pc:sldMkLst>
          <pc:docMk/>
          <pc:sldMk cId="3153375361" sldId="261"/>
        </pc:sldMkLst>
        <pc:spChg chg="mod">
          <ac:chgData name="RIDEAU Emilien" userId="S::emilien.rideau@btsinfo-aurillac.fr::b4a16742-8b7b-445c-b1e5-bfbe746d7b46" providerId="AD" clId="Web-{B4CA6D23-1004-49F9-B914-99B9EC17E26D}" dt="2021-03-26T13:46:12.865" v="96" actId="20577"/>
          <ac:spMkLst>
            <pc:docMk/>
            <pc:sldMk cId="3153375361" sldId="261"/>
            <ac:spMk id="2" creationId="{F6320890-E4B6-4151-9243-206B11FC5673}"/>
          </ac:spMkLst>
        </pc:spChg>
        <pc:spChg chg="del">
          <ac:chgData name="RIDEAU Emilien" userId="S::emilien.rideau@btsinfo-aurillac.fr::b4a16742-8b7b-445c-b1e5-bfbe746d7b46" providerId="AD" clId="Web-{B4CA6D23-1004-49F9-B914-99B9EC17E26D}" dt="2021-03-26T13:48:43.117" v="97"/>
          <ac:spMkLst>
            <pc:docMk/>
            <pc:sldMk cId="3153375361" sldId="261"/>
            <ac:spMk id="3" creationId="{8DF403A0-A4E0-473C-AE1E-60D37C1B345A}"/>
          </ac:spMkLst>
        </pc:spChg>
        <pc:spChg chg="del">
          <ac:chgData name="RIDEAU Emilien" userId="S::emilien.rideau@btsinfo-aurillac.fr::b4a16742-8b7b-445c-b1e5-bfbe746d7b46" providerId="AD" clId="Web-{B4CA6D23-1004-49F9-B914-99B9EC17E26D}" dt="2021-03-26T13:49:26.055" v="102"/>
          <ac:spMkLst>
            <pc:docMk/>
            <pc:sldMk cId="3153375361" sldId="261"/>
            <ac:spMk id="4" creationId="{EB8DF3F0-2C5F-40D5-BD5B-8D5599B958D4}"/>
          </ac:spMkLst>
        </pc:spChg>
        <pc:spChg chg="add mod">
          <ac:chgData name="RIDEAU Emilien" userId="S::emilien.rideau@btsinfo-aurillac.fr::b4a16742-8b7b-445c-b1e5-bfbe746d7b46" providerId="AD" clId="Web-{B4CA6D23-1004-49F9-B914-99B9EC17E26D}" dt="2021-03-26T13:54:33.902" v="124"/>
          <ac:spMkLst>
            <pc:docMk/>
            <pc:sldMk cId="3153375361" sldId="261"/>
            <ac:spMk id="7" creationId="{710E273E-1366-445B-A207-BE3342AE4450}"/>
          </ac:spMkLst>
        </pc:spChg>
        <pc:spChg chg="add mod">
          <ac:chgData name="RIDEAU Emilien" userId="S::emilien.rideau@btsinfo-aurillac.fr::b4a16742-8b7b-445c-b1e5-bfbe746d7b46" providerId="AD" clId="Web-{B4CA6D23-1004-49F9-B914-99B9EC17E26D}" dt="2021-03-26T13:54:53.793" v="132" actId="20577"/>
          <ac:spMkLst>
            <pc:docMk/>
            <pc:sldMk cId="3153375361" sldId="261"/>
            <ac:spMk id="8" creationId="{09413921-671E-4B44-951B-F8A7567D6C7B}"/>
          </ac:spMkLst>
        </pc:spChg>
        <pc:picChg chg="add mod ord">
          <ac:chgData name="RIDEAU Emilien" userId="S::emilien.rideau@btsinfo-aurillac.fr::b4a16742-8b7b-445c-b1e5-bfbe746d7b46" providerId="AD" clId="Web-{B4CA6D23-1004-49F9-B914-99B9EC17E26D}" dt="2021-03-26T13:53:35.042" v="115" actId="1076"/>
          <ac:picMkLst>
            <pc:docMk/>
            <pc:sldMk cId="3153375361" sldId="261"/>
            <ac:picMk id="5" creationId="{3BAA7997-72FC-43F7-91BE-4B14C310ECDC}"/>
          </ac:picMkLst>
        </pc:picChg>
        <pc:picChg chg="add mod ord">
          <ac:chgData name="RIDEAU Emilien" userId="S::emilien.rideau@btsinfo-aurillac.fr::b4a16742-8b7b-445c-b1e5-bfbe746d7b46" providerId="AD" clId="Web-{B4CA6D23-1004-49F9-B914-99B9EC17E26D}" dt="2021-03-26T13:53:30.933" v="113" actId="1076"/>
          <ac:picMkLst>
            <pc:docMk/>
            <pc:sldMk cId="3153375361" sldId="261"/>
            <ac:picMk id="6" creationId="{9E0B54C6-CB0D-42A8-AF91-E9C3B5D048A5}"/>
          </ac:picMkLst>
        </pc:picChg>
      </pc:sldChg>
      <pc:sldChg chg="modSp new">
        <pc:chgData name="RIDEAU Emilien" userId="S::emilien.rideau@btsinfo-aurillac.fr::b4a16742-8b7b-445c-b1e5-bfbe746d7b46" providerId="AD" clId="Web-{B4CA6D23-1004-49F9-B914-99B9EC17E26D}" dt="2021-03-26T13:58:58.311" v="137" actId="20577"/>
        <pc:sldMkLst>
          <pc:docMk/>
          <pc:sldMk cId="2359680423" sldId="262"/>
        </pc:sldMkLst>
        <pc:spChg chg="mod">
          <ac:chgData name="RIDEAU Emilien" userId="S::emilien.rideau@btsinfo-aurillac.fr::b4a16742-8b7b-445c-b1e5-bfbe746d7b46" providerId="AD" clId="Web-{B4CA6D23-1004-49F9-B914-99B9EC17E26D}" dt="2021-03-26T13:58:58.311" v="137" actId="20577"/>
          <ac:spMkLst>
            <pc:docMk/>
            <pc:sldMk cId="2359680423" sldId="262"/>
            <ac:spMk id="2" creationId="{6F516CBC-532F-4AB7-857E-A57D4B0BCCC5}"/>
          </ac:spMkLst>
        </pc:spChg>
      </pc:sldChg>
      <pc:sldChg chg="addSp delSp modSp new ord">
        <pc:chgData name="RIDEAU Emilien" userId="S::emilien.rideau@btsinfo-aurillac.fr::b4a16742-8b7b-445c-b1e5-bfbe746d7b46" providerId="AD" clId="Web-{B4CA6D23-1004-49F9-B914-99B9EC17E26D}" dt="2021-03-26T14:30:09.835" v="181"/>
        <pc:sldMkLst>
          <pc:docMk/>
          <pc:sldMk cId="2963400527" sldId="263"/>
        </pc:sldMkLst>
        <pc:spChg chg="mod">
          <ac:chgData name="RIDEAU Emilien" userId="S::emilien.rideau@btsinfo-aurillac.fr::b4a16742-8b7b-445c-b1e5-bfbe746d7b46" providerId="AD" clId="Web-{B4CA6D23-1004-49F9-B914-99B9EC17E26D}" dt="2021-03-26T14:22:46.235" v="141" actId="20577"/>
          <ac:spMkLst>
            <pc:docMk/>
            <pc:sldMk cId="2963400527" sldId="263"/>
            <ac:spMk id="2" creationId="{2BDF4744-A658-4927-94F2-D06470EF8845}"/>
          </ac:spMkLst>
        </pc:spChg>
        <pc:spChg chg="del">
          <ac:chgData name="RIDEAU Emilien" userId="S::emilien.rideau@btsinfo-aurillac.fr::b4a16742-8b7b-445c-b1e5-bfbe746d7b46" providerId="AD" clId="Web-{B4CA6D23-1004-49F9-B914-99B9EC17E26D}" dt="2021-03-26T14:30:09.835" v="181"/>
          <ac:spMkLst>
            <pc:docMk/>
            <pc:sldMk cId="2963400527" sldId="263"/>
            <ac:spMk id="3" creationId="{2709F3E1-BF7E-48CC-AF96-2DC7479C6F6F}"/>
          </ac:spMkLst>
        </pc:spChg>
        <pc:spChg chg="mod">
          <ac:chgData name="RIDEAU Emilien" userId="S::emilien.rideau@btsinfo-aurillac.fr::b4a16742-8b7b-445c-b1e5-bfbe746d7b46" providerId="AD" clId="Web-{B4CA6D23-1004-49F9-B914-99B9EC17E26D}" dt="2021-03-26T14:24:12.799" v="180" actId="20577"/>
          <ac:spMkLst>
            <pc:docMk/>
            <pc:sldMk cId="2963400527" sldId="263"/>
            <ac:spMk id="4" creationId="{171614E7-9BD3-4F7D-A6BB-0EA4FA0D665D}"/>
          </ac:spMkLst>
        </pc:spChg>
        <pc:picChg chg="add mod ord">
          <ac:chgData name="RIDEAU Emilien" userId="S::emilien.rideau@btsinfo-aurillac.fr::b4a16742-8b7b-445c-b1e5-bfbe746d7b46" providerId="AD" clId="Web-{B4CA6D23-1004-49F9-B914-99B9EC17E26D}" dt="2021-03-26T14:30:09.835" v="181"/>
          <ac:picMkLst>
            <pc:docMk/>
            <pc:sldMk cId="2963400527" sldId="263"/>
            <ac:picMk id="5" creationId="{A247BEFB-8FE6-4142-8C5E-3A50537AC213}"/>
          </ac:picMkLst>
        </pc:picChg>
      </pc:sldChg>
    </pc:docChg>
  </pc:docChgLst>
  <pc:docChgLst>
    <pc:chgData name="RIDEAU Emilien" userId="S::emilien.rideau@btsinfo-aurillac.fr::b4a16742-8b7b-445c-b1e5-bfbe746d7b46" providerId="AD" clId="Web-{C0E0B6A5-54F6-DC07-7B8D-12175A2A8999}"/>
    <pc:docChg chg="modSld sldOrd">
      <pc:chgData name="RIDEAU Emilien" userId="S::emilien.rideau@btsinfo-aurillac.fr::b4a16742-8b7b-445c-b1e5-bfbe746d7b46" providerId="AD" clId="Web-{C0E0B6A5-54F6-DC07-7B8D-12175A2A8999}" dt="2021-03-26T14:45:15.915" v="95" actId="20577"/>
      <pc:docMkLst>
        <pc:docMk/>
      </pc:docMkLst>
      <pc:sldChg chg="addSp delSp modSp mod ord modClrScheme chgLayout">
        <pc:chgData name="RIDEAU Emilien" userId="S::emilien.rideau@btsinfo-aurillac.fr::b4a16742-8b7b-445c-b1e5-bfbe746d7b46" providerId="AD" clId="Web-{C0E0B6A5-54F6-DC07-7B8D-12175A2A8999}" dt="2021-03-26T14:45:15.915" v="95" actId="20577"/>
        <pc:sldMkLst>
          <pc:docMk/>
          <pc:sldMk cId="3344944669" sldId="264"/>
        </pc:sldMkLst>
        <pc:spChg chg="mod ord">
          <ac:chgData name="RIDEAU Emilien" userId="S::emilien.rideau@btsinfo-aurillac.fr::b4a16742-8b7b-445c-b1e5-bfbe746d7b46" providerId="AD" clId="Web-{C0E0B6A5-54F6-DC07-7B8D-12175A2A8999}" dt="2021-03-26T14:43:06.274" v="5"/>
          <ac:spMkLst>
            <pc:docMk/>
            <pc:sldMk cId="3344944669" sldId="264"/>
            <ac:spMk id="2" creationId="{931E4C51-F64B-4958-A7B0-4A9A8C0CF73A}"/>
          </ac:spMkLst>
        </pc:spChg>
        <pc:spChg chg="add del mod ord">
          <ac:chgData name="RIDEAU Emilien" userId="S::emilien.rideau@btsinfo-aurillac.fr::b4a16742-8b7b-445c-b1e5-bfbe746d7b46" providerId="AD" clId="Web-{C0E0B6A5-54F6-DC07-7B8D-12175A2A8999}" dt="2021-03-26T14:43:17.445" v="6"/>
          <ac:spMkLst>
            <pc:docMk/>
            <pc:sldMk cId="3344944669" sldId="264"/>
            <ac:spMk id="6" creationId="{0519CED4-69F1-4826-82D3-FBE9B419D039}"/>
          </ac:spMkLst>
        </pc:spChg>
        <pc:spChg chg="add mod ord">
          <ac:chgData name="RIDEAU Emilien" userId="S::emilien.rideau@btsinfo-aurillac.fr::b4a16742-8b7b-445c-b1e5-bfbe746d7b46" providerId="AD" clId="Web-{C0E0B6A5-54F6-DC07-7B8D-12175A2A8999}" dt="2021-03-26T14:44:53.493" v="69" actId="20577"/>
          <ac:spMkLst>
            <pc:docMk/>
            <pc:sldMk cId="3344944669" sldId="264"/>
            <ac:spMk id="7" creationId="{EC3757BA-FFC0-4ADC-9F46-B056DF636556}"/>
          </ac:spMkLst>
        </pc:spChg>
        <pc:spChg chg="add mod ord">
          <ac:chgData name="RIDEAU Emilien" userId="S::emilien.rideau@btsinfo-aurillac.fr::b4a16742-8b7b-445c-b1e5-bfbe746d7b46" providerId="AD" clId="Web-{C0E0B6A5-54F6-DC07-7B8D-12175A2A8999}" dt="2021-03-26T14:45:15.915" v="95" actId="20577"/>
          <ac:spMkLst>
            <pc:docMk/>
            <pc:sldMk cId="3344944669" sldId="264"/>
            <ac:spMk id="8" creationId="{8206BD4C-9EA2-40A3-A2DF-327DEC222A4D}"/>
          </ac:spMkLst>
        </pc:spChg>
        <pc:spChg chg="add del mod ord">
          <ac:chgData name="RIDEAU Emilien" userId="S::emilien.rideau@btsinfo-aurillac.fr::b4a16742-8b7b-445c-b1e5-bfbe746d7b46" providerId="AD" clId="Web-{C0E0B6A5-54F6-DC07-7B8D-12175A2A8999}" dt="2021-03-26T14:43:39.539" v="7"/>
          <ac:spMkLst>
            <pc:docMk/>
            <pc:sldMk cId="3344944669" sldId="264"/>
            <ac:spMk id="9" creationId="{5817FED1-4BAA-41F7-8946-954BA803FAC3}"/>
          </ac:spMkLst>
        </pc:spChg>
        <pc:spChg chg="add del mod">
          <ac:chgData name="RIDEAU Emilien" userId="S::emilien.rideau@btsinfo-aurillac.fr::b4a16742-8b7b-445c-b1e5-bfbe746d7b46" providerId="AD" clId="Web-{C0E0B6A5-54F6-DC07-7B8D-12175A2A8999}" dt="2021-03-26T14:43:55.336" v="9"/>
          <ac:spMkLst>
            <pc:docMk/>
            <pc:sldMk cId="3344944669" sldId="264"/>
            <ac:spMk id="13" creationId="{0559A478-EAB0-4C39-BEF2-D0E2B4955A64}"/>
          </ac:spMkLst>
        </pc:spChg>
        <pc:picChg chg="del">
          <ac:chgData name="RIDEAU Emilien" userId="S::emilien.rideau@btsinfo-aurillac.fr::b4a16742-8b7b-445c-b1e5-bfbe746d7b46" providerId="AD" clId="Web-{C0E0B6A5-54F6-DC07-7B8D-12175A2A8999}" dt="2021-03-26T14:42:58.742" v="4"/>
          <ac:picMkLst>
            <pc:docMk/>
            <pc:sldMk cId="3344944669" sldId="264"/>
            <ac:picMk id="5" creationId="{DA2D8F0D-5B00-445D-85D6-C6FCB7977A42}"/>
          </ac:picMkLst>
        </pc:picChg>
        <pc:picChg chg="add mod ord">
          <ac:chgData name="RIDEAU Emilien" userId="S::emilien.rideau@btsinfo-aurillac.fr::b4a16742-8b7b-445c-b1e5-bfbe746d7b46" providerId="AD" clId="Web-{C0E0B6A5-54F6-DC07-7B8D-12175A2A8999}" dt="2021-03-26T14:43:17.445" v="6"/>
          <ac:picMkLst>
            <pc:docMk/>
            <pc:sldMk cId="3344944669" sldId="264"/>
            <ac:picMk id="10" creationId="{F9342269-D2CB-45F2-BD3D-C6FBC7785FD6}"/>
          </ac:picMkLst>
        </pc:picChg>
        <pc:picChg chg="add del mod ord">
          <ac:chgData name="RIDEAU Emilien" userId="S::emilien.rideau@btsinfo-aurillac.fr::b4a16742-8b7b-445c-b1e5-bfbe746d7b46" providerId="AD" clId="Web-{C0E0B6A5-54F6-DC07-7B8D-12175A2A8999}" dt="2021-03-26T14:43:44.695" v="8"/>
          <ac:picMkLst>
            <pc:docMk/>
            <pc:sldMk cId="3344944669" sldId="264"/>
            <ac:picMk id="11" creationId="{0A383C85-187D-4E4D-8AD5-449E0A9A223B}"/>
          </ac:picMkLst>
        </pc:picChg>
        <pc:picChg chg="add mod ord">
          <ac:chgData name="RIDEAU Emilien" userId="S::emilien.rideau@btsinfo-aurillac.fr::b4a16742-8b7b-445c-b1e5-bfbe746d7b46" providerId="AD" clId="Web-{C0E0B6A5-54F6-DC07-7B8D-12175A2A8999}" dt="2021-03-26T14:43:55.336" v="9"/>
          <ac:picMkLst>
            <pc:docMk/>
            <pc:sldMk cId="3344944669" sldId="264"/>
            <ac:picMk id="14" creationId="{DCBEC3A7-987C-4017-AE1A-6FCC5B885FF3}"/>
          </ac:picMkLst>
        </pc:picChg>
      </pc:sldChg>
    </pc:docChg>
  </pc:docChgLst>
  <pc:docChgLst>
    <pc:chgData name="RIDEAU Emilien" userId="S::emilien.rideau@btsinfo-aurillac.fr::b4a16742-8b7b-445c-b1e5-bfbe746d7b46" providerId="AD" clId="Web-{88C2190F-8A57-FB48-06EE-AA8F4A0832CE}"/>
    <pc:docChg chg="delSld modSld">
      <pc:chgData name="RIDEAU Emilien" userId="S::emilien.rideau@btsinfo-aurillac.fr::b4a16742-8b7b-445c-b1e5-bfbe746d7b46" providerId="AD" clId="Web-{88C2190F-8A57-FB48-06EE-AA8F4A0832CE}" dt="2021-03-26T14:47:39.585" v="32" actId="20577"/>
      <pc:docMkLst>
        <pc:docMk/>
      </pc:docMkLst>
      <pc:sldChg chg="delSp modSp mod modClrScheme chgLayout">
        <pc:chgData name="RIDEAU Emilien" userId="S::emilien.rideau@btsinfo-aurillac.fr::b4a16742-8b7b-445c-b1e5-bfbe746d7b46" providerId="AD" clId="Web-{88C2190F-8A57-FB48-06EE-AA8F4A0832CE}" dt="2021-03-26T14:47:39.585" v="32" actId="20577"/>
        <pc:sldMkLst>
          <pc:docMk/>
          <pc:sldMk cId="2359680423" sldId="262"/>
        </pc:sldMkLst>
        <pc:spChg chg="mod ord">
          <ac:chgData name="RIDEAU Emilien" userId="S::emilien.rideau@btsinfo-aurillac.fr::b4a16742-8b7b-445c-b1e5-bfbe746d7b46" providerId="AD" clId="Web-{88C2190F-8A57-FB48-06EE-AA8F4A0832CE}" dt="2021-03-26T14:47:18.475" v="4"/>
          <ac:spMkLst>
            <pc:docMk/>
            <pc:sldMk cId="2359680423" sldId="262"/>
            <ac:spMk id="2" creationId="{6F516CBC-532F-4AB7-857E-A57D4B0BCCC5}"/>
          </ac:spMkLst>
        </pc:spChg>
        <pc:spChg chg="mod ord">
          <ac:chgData name="RIDEAU Emilien" userId="S::emilien.rideau@btsinfo-aurillac.fr::b4a16742-8b7b-445c-b1e5-bfbe746d7b46" providerId="AD" clId="Web-{88C2190F-8A57-FB48-06EE-AA8F4A0832CE}" dt="2021-03-26T14:47:39.585" v="32" actId="20577"/>
          <ac:spMkLst>
            <pc:docMk/>
            <pc:sldMk cId="2359680423" sldId="262"/>
            <ac:spMk id="3" creationId="{537B5A42-AD30-4909-B9EB-E54FC0192391}"/>
          </ac:spMkLst>
        </pc:spChg>
        <pc:spChg chg="del">
          <ac:chgData name="RIDEAU Emilien" userId="S::emilien.rideau@btsinfo-aurillac.fr::b4a16742-8b7b-445c-b1e5-bfbe746d7b46" providerId="AD" clId="Web-{88C2190F-8A57-FB48-06EE-AA8F4A0832CE}" dt="2021-03-26T14:47:18.475" v="4"/>
          <ac:spMkLst>
            <pc:docMk/>
            <pc:sldMk cId="2359680423" sldId="262"/>
            <ac:spMk id="4" creationId="{DD713661-30AB-4903-AAF5-95417B810907}"/>
          </ac:spMkLst>
        </pc:spChg>
      </pc:sldChg>
      <pc:sldChg chg="addSp modSp">
        <pc:chgData name="RIDEAU Emilien" userId="S::emilien.rideau@btsinfo-aurillac.fr::b4a16742-8b7b-445c-b1e5-bfbe746d7b46" providerId="AD" clId="Web-{88C2190F-8A57-FB48-06EE-AA8F4A0832CE}" dt="2021-03-26T14:46:34.209" v="2" actId="1076"/>
        <pc:sldMkLst>
          <pc:docMk/>
          <pc:sldMk cId="2963400527" sldId="263"/>
        </pc:sldMkLst>
        <pc:picChg chg="add mod">
          <ac:chgData name="RIDEAU Emilien" userId="S::emilien.rideau@btsinfo-aurillac.fr::b4a16742-8b7b-445c-b1e5-bfbe746d7b46" providerId="AD" clId="Web-{88C2190F-8A57-FB48-06EE-AA8F4A0832CE}" dt="2021-03-26T14:46:34.209" v="2" actId="1076"/>
          <ac:picMkLst>
            <pc:docMk/>
            <pc:sldMk cId="2963400527" sldId="263"/>
            <ac:picMk id="3" creationId="{773F4EE5-60E8-4BEA-B98F-E8D48DB1A846}"/>
          </ac:picMkLst>
        </pc:picChg>
      </pc:sldChg>
      <pc:sldChg chg="del">
        <pc:chgData name="RIDEAU Emilien" userId="S::emilien.rideau@btsinfo-aurillac.fr::b4a16742-8b7b-445c-b1e5-bfbe746d7b46" providerId="AD" clId="Web-{88C2190F-8A57-FB48-06EE-AA8F4A0832CE}" dt="2021-03-26T14:46:48.349" v="3"/>
        <pc:sldMkLst>
          <pc:docMk/>
          <pc:sldMk cId="932629514" sldId="265"/>
        </pc:sldMkLst>
      </pc:sldChg>
    </pc:docChg>
  </pc:docChgLst>
  <pc:docChgLst>
    <pc:chgData name="SRISIVA Venthan" userId="S::venthan.srisiva@btsinfo-aurillac.fr::7dba7885-967c-4b36-9c79-a16214ff36d1" providerId="AD" clId="Web-{3D2715EC-1ECB-BF85-C1A4-F11B90B9F90C}"/>
    <pc:docChg chg="addSld delSld modSld">
      <pc:chgData name="SRISIVA Venthan" userId="S::venthan.srisiva@btsinfo-aurillac.fr::7dba7885-967c-4b36-9c79-a16214ff36d1" providerId="AD" clId="Web-{3D2715EC-1ECB-BF85-C1A4-F11B90B9F90C}" dt="2021-04-02T01:22:39.011" v="36" actId="1076"/>
      <pc:docMkLst>
        <pc:docMk/>
      </pc:docMkLst>
      <pc:sldChg chg="addSp delSp modSp">
        <pc:chgData name="SRISIVA Venthan" userId="S::venthan.srisiva@btsinfo-aurillac.fr::7dba7885-967c-4b36-9c79-a16214ff36d1" providerId="AD" clId="Web-{3D2715EC-1ECB-BF85-C1A4-F11B90B9F90C}" dt="2021-04-02T01:13:49.924" v="19"/>
        <pc:sldMkLst>
          <pc:docMk/>
          <pc:sldMk cId="3678047117" sldId="257"/>
        </pc:sldMkLst>
        <pc:spChg chg="mod">
          <ac:chgData name="SRISIVA Venthan" userId="S::venthan.srisiva@btsinfo-aurillac.fr::7dba7885-967c-4b36-9c79-a16214ff36d1" providerId="AD" clId="Web-{3D2715EC-1ECB-BF85-C1A4-F11B90B9F90C}" dt="2021-04-02T01:13:49.924" v="19"/>
          <ac:spMkLst>
            <pc:docMk/>
            <pc:sldMk cId="3678047117" sldId="257"/>
            <ac:spMk id="2" creationId="{508BA0E0-B52F-4CF9-B834-842724D5B6A7}"/>
          </ac:spMkLst>
        </pc:spChg>
        <pc:spChg chg="del">
          <ac:chgData name="SRISIVA Venthan" userId="S::venthan.srisiva@btsinfo-aurillac.fr::7dba7885-967c-4b36-9c79-a16214ff36d1" providerId="AD" clId="Web-{3D2715EC-1ECB-BF85-C1A4-F11B90B9F90C}" dt="2021-04-02T01:13:49.924" v="19"/>
          <ac:spMkLst>
            <pc:docMk/>
            <pc:sldMk cId="3678047117" sldId="257"/>
            <ac:spMk id="17" creationId="{081EA652-8C6A-4E69-BEB9-170809474553}"/>
          </ac:spMkLst>
        </pc:spChg>
        <pc:spChg chg="del">
          <ac:chgData name="SRISIVA Venthan" userId="S::venthan.srisiva@btsinfo-aurillac.fr::7dba7885-967c-4b36-9c79-a16214ff36d1" providerId="AD" clId="Web-{3D2715EC-1ECB-BF85-C1A4-F11B90B9F90C}" dt="2021-04-02T01:13:49.924" v="19"/>
          <ac:spMkLst>
            <pc:docMk/>
            <pc:sldMk cId="3678047117" sldId="257"/>
            <ac:spMk id="19" creationId="{A4026A73-1F7F-49F2-B319-8CA3B3D53269}"/>
          </ac:spMkLst>
        </pc:spChg>
        <pc:spChg chg="del">
          <ac:chgData name="SRISIVA Venthan" userId="S::venthan.srisiva@btsinfo-aurillac.fr::7dba7885-967c-4b36-9c79-a16214ff36d1" providerId="AD" clId="Web-{3D2715EC-1ECB-BF85-C1A4-F11B90B9F90C}" dt="2021-04-02T01:13:49.924" v="19"/>
          <ac:spMkLst>
            <pc:docMk/>
            <pc:sldMk cId="3678047117" sldId="257"/>
            <ac:spMk id="21" creationId="{5298780A-33B9-4EA2-8F67-DE68AD62841B}"/>
          </ac:spMkLst>
        </pc:spChg>
        <pc:spChg chg="del">
          <ac:chgData name="SRISIVA Venthan" userId="S::venthan.srisiva@btsinfo-aurillac.fr::7dba7885-967c-4b36-9c79-a16214ff36d1" providerId="AD" clId="Web-{3D2715EC-1ECB-BF85-C1A4-F11B90B9F90C}" dt="2021-04-02T01:13:49.924" v="19"/>
          <ac:spMkLst>
            <pc:docMk/>
            <pc:sldMk cId="3678047117" sldId="257"/>
            <ac:spMk id="23" creationId="{7F488E8B-4E1E-4402-8935-D4E6C02615C7}"/>
          </ac:spMkLst>
        </pc:spChg>
        <pc:spChg chg="add">
          <ac:chgData name="SRISIVA Venthan" userId="S::venthan.srisiva@btsinfo-aurillac.fr::7dba7885-967c-4b36-9c79-a16214ff36d1" providerId="AD" clId="Web-{3D2715EC-1ECB-BF85-C1A4-F11B90B9F90C}" dt="2021-04-02T01:13:49.924" v="19"/>
          <ac:spMkLst>
            <pc:docMk/>
            <pc:sldMk cId="3678047117" sldId="257"/>
            <ac:spMk id="30" creationId="{DCC231C8-C761-4B31-9B1C-C6D19248C6B3}"/>
          </ac:spMkLst>
        </pc:spChg>
        <pc:graphicFrameChg chg="mod modGraphic">
          <ac:chgData name="SRISIVA Venthan" userId="S::venthan.srisiva@btsinfo-aurillac.fr::7dba7885-967c-4b36-9c79-a16214ff36d1" providerId="AD" clId="Web-{3D2715EC-1ECB-BF85-C1A4-F11B90B9F90C}" dt="2021-04-02T01:13:49.924" v="19"/>
          <ac:graphicFrameMkLst>
            <pc:docMk/>
            <pc:sldMk cId="3678047117" sldId="257"/>
            <ac:graphicFrameMk id="28" creationId="{4B85BD14-2EE5-4958-9ABE-2C84FC9ACD7C}"/>
          </ac:graphicFrameMkLst>
        </pc:graphicFrameChg>
        <pc:cxnChg chg="del">
          <ac:chgData name="SRISIVA Venthan" userId="S::venthan.srisiva@btsinfo-aurillac.fr::7dba7885-967c-4b36-9c79-a16214ff36d1" providerId="AD" clId="Web-{3D2715EC-1ECB-BF85-C1A4-F11B90B9F90C}" dt="2021-04-02T01:13:49.924" v="19"/>
          <ac:cxnSpMkLst>
            <pc:docMk/>
            <pc:sldMk cId="3678047117" sldId="257"/>
            <ac:cxnSpMk id="25" creationId="{23AAC9B5-8015-485C-ACF9-A750390E9A56}"/>
          </ac:cxnSpMkLst>
        </pc:cxnChg>
      </pc:sldChg>
      <pc:sldChg chg="addSp delSp modSp">
        <pc:chgData name="SRISIVA Venthan" userId="S::venthan.srisiva@btsinfo-aurillac.fr::7dba7885-967c-4b36-9c79-a16214ff36d1" providerId="AD" clId="Web-{3D2715EC-1ECB-BF85-C1A4-F11B90B9F90C}" dt="2021-04-02T01:13:04.611" v="17"/>
        <pc:sldMkLst>
          <pc:docMk/>
          <pc:sldMk cId="1998505142" sldId="258"/>
        </pc:sldMkLst>
        <pc:spChg chg="mod">
          <ac:chgData name="SRISIVA Venthan" userId="S::venthan.srisiva@btsinfo-aurillac.fr::7dba7885-967c-4b36-9c79-a16214ff36d1" providerId="AD" clId="Web-{3D2715EC-1ECB-BF85-C1A4-F11B90B9F90C}" dt="2021-04-02T01:13:04.611" v="17"/>
          <ac:spMkLst>
            <pc:docMk/>
            <pc:sldMk cId="1998505142" sldId="258"/>
            <ac:spMk id="2" creationId="{5939067D-AC09-46C2-AAEA-E56ED4AB5DF2}"/>
          </ac:spMkLst>
        </pc:spChg>
        <pc:spChg chg="del">
          <ac:chgData name="SRISIVA Venthan" userId="S::venthan.srisiva@btsinfo-aurillac.fr::7dba7885-967c-4b36-9c79-a16214ff36d1" providerId="AD" clId="Web-{3D2715EC-1ECB-BF85-C1A4-F11B90B9F90C}" dt="2021-04-02T01:13:04.611" v="17"/>
          <ac:spMkLst>
            <pc:docMk/>
            <pc:sldMk cId="1998505142" sldId="258"/>
            <ac:spMk id="21" creationId="{081EA652-8C6A-4E69-BEB9-170809474553}"/>
          </ac:spMkLst>
        </pc:spChg>
        <pc:spChg chg="del">
          <ac:chgData name="SRISIVA Venthan" userId="S::venthan.srisiva@btsinfo-aurillac.fr::7dba7885-967c-4b36-9c79-a16214ff36d1" providerId="AD" clId="Web-{3D2715EC-1ECB-BF85-C1A4-F11B90B9F90C}" dt="2021-04-02T01:13:04.611" v="17"/>
          <ac:spMkLst>
            <pc:docMk/>
            <pc:sldMk cId="1998505142" sldId="258"/>
            <ac:spMk id="23" creationId="{5298780A-33B9-4EA2-8F67-DE68AD62841B}"/>
          </ac:spMkLst>
        </pc:spChg>
        <pc:spChg chg="del">
          <ac:chgData name="SRISIVA Venthan" userId="S::venthan.srisiva@btsinfo-aurillac.fr::7dba7885-967c-4b36-9c79-a16214ff36d1" providerId="AD" clId="Web-{3D2715EC-1ECB-BF85-C1A4-F11B90B9F90C}" dt="2021-04-02T01:13:04.611" v="17"/>
          <ac:spMkLst>
            <pc:docMk/>
            <pc:sldMk cId="1998505142" sldId="258"/>
            <ac:spMk id="25" creationId="{7F488E8B-4E1E-4402-8935-D4E6C02615C7}"/>
          </ac:spMkLst>
        </pc:spChg>
        <pc:spChg chg="add">
          <ac:chgData name="SRISIVA Venthan" userId="S::venthan.srisiva@btsinfo-aurillac.fr::7dba7885-967c-4b36-9c79-a16214ff36d1" providerId="AD" clId="Web-{3D2715EC-1ECB-BF85-C1A4-F11B90B9F90C}" dt="2021-04-02T01:13:04.611" v="17"/>
          <ac:spMkLst>
            <pc:docMk/>
            <pc:sldMk cId="1998505142" sldId="258"/>
            <ac:spMk id="29" creationId="{6C4028FD-8BAA-4A19-BFDE-594D991B7552}"/>
          </ac:spMkLst>
        </pc:spChg>
        <pc:graphicFrameChg chg="mod modGraphic">
          <ac:chgData name="SRISIVA Venthan" userId="S::venthan.srisiva@btsinfo-aurillac.fr::7dba7885-967c-4b36-9c79-a16214ff36d1" providerId="AD" clId="Web-{3D2715EC-1ECB-BF85-C1A4-F11B90B9F90C}" dt="2021-04-02T01:13:04.611" v="17"/>
          <ac:graphicFrameMkLst>
            <pc:docMk/>
            <pc:sldMk cId="1998505142" sldId="258"/>
            <ac:graphicFrameMk id="27" creationId="{ABB11306-9889-4D6B-9EFF-9AA5B541C706}"/>
          </ac:graphicFrameMkLst>
        </pc:graphicFrameChg>
      </pc:sldChg>
      <pc:sldChg chg="delSp modSp">
        <pc:chgData name="SRISIVA Venthan" userId="S::venthan.srisiva@btsinfo-aurillac.fr::7dba7885-967c-4b36-9c79-a16214ff36d1" providerId="AD" clId="Web-{3D2715EC-1ECB-BF85-C1A4-F11B90B9F90C}" dt="2021-04-02T01:22:39.011" v="36" actId="1076"/>
        <pc:sldMkLst>
          <pc:docMk/>
          <pc:sldMk cId="4186867885" sldId="259"/>
        </pc:sldMkLst>
        <pc:spChg chg="mod">
          <ac:chgData name="SRISIVA Venthan" userId="S::venthan.srisiva@btsinfo-aurillac.fr::7dba7885-967c-4b36-9c79-a16214ff36d1" providerId="AD" clId="Web-{3D2715EC-1ECB-BF85-C1A4-F11B90B9F90C}" dt="2021-04-02T01:22:34.964" v="35" actId="1076"/>
          <ac:spMkLst>
            <pc:docMk/>
            <pc:sldMk cId="4186867885" sldId="259"/>
            <ac:spMk id="2" creationId="{BDC7B72C-ABAF-40CD-98B3-F74C29388331}"/>
          </ac:spMkLst>
        </pc:spChg>
        <pc:spChg chg="del mod">
          <ac:chgData name="SRISIVA Venthan" userId="S::venthan.srisiva@btsinfo-aurillac.fr::7dba7885-967c-4b36-9c79-a16214ff36d1" providerId="AD" clId="Web-{3D2715EC-1ECB-BF85-C1A4-F11B90B9F90C}" dt="2021-04-02T01:22:01.604" v="30"/>
          <ac:spMkLst>
            <pc:docMk/>
            <pc:sldMk cId="4186867885" sldId="259"/>
            <ac:spMk id="3" creationId="{699A511F-92E6-4DEB-B7A3-BBC6352DCBFE}"/>
          </ac:spMkLst>
        </pc:spChg>
        <pc:picChg chg="mod">
          <ac:chgData name="SRISIVA Venthan" userId="S::venthan.srisiva@btsinfo-aurillac.fr::7dba7885-967c-4b36-9c79-a16214ff36d1" providerId="AD" clId="Web-{3D2715EC-1ECB-BF85-C1A4-F11B90B9F90C}" dt="2021-04-02T01:22:39.011" v="36" actId="1076"/>
          <ac:picMkLst>
            <pc:docMk/>
            <pc:sldMk cId="4186867885" sldId="259"/>
            <ac:picMk id="6" creationId="{3CF7B233-1A89-4310-9999-91070FEB8C64}"/>
          </ac:picMkLst>
        </pc:picChg>
      </pc:sldChg>
      <pc:sldChg chg="addSp delSp modSp">
        <pc:chgData name="SRISIVA Venthan" userId="S::venthan.srisiva@btsinfo-aurillac.fr::7dba7885-967c-4b36-9c79-a16214ff36d1" providerId="AD" clId="Web-{3D2715EC-1ECB-BF85-C1A4-F11B90B9F90C}" dt="2021-04-02T01:21:50.916" v="28"/>
        <pc:sldMkLst>
          <pc:docMk/>
          <pc:sldMk cId="3052396167" sldId="260"/>
        </pc:sldMkLst>
        <pc:spChg chg="mod">
          <ac:chgData name="SRISIVA Venthan" userId="S::venthan.srisiva@btsinfo-aurillac.fr::7dba7885-967c-4b36-9c79-a16214ff36d1" providerId="AD" clId="Web-{3D2715EC-1ECB-BF85-C1A4-F11B90B9F90C}" dt="2021-04-02T01:21:50.901" v="27"/>
          <ac:spMkLst>
            <pc:docMk/>
            <pc:sldMk cId="3052396167" sldId="260"/>
            <ac:spMk id="2" creationId="{38E81B35-F343-42BB-946C-7AB28384E55A}"/>
          </ac:spMkLst>
        </pc:spChg>
        <pc:spChg chg="del">
          <ac:chgData name="SRISIVA Venthan" userId="S::venthan.srisiva@btsinfo-aurillac.fr::7dba7885-967c-4b36-9c79-a16214ff36d1" providerId="AD" clId="Web-{3D2715EC-1ECB-BF85-C1A4-F11B90B9F90C}" dt="2021-04-02T01:13:34.049" v="18"/>
          <ac:spMkLst>
            <pc:docMk/>
            <pc:sldMk cId="3052396167" sldId="260"/>
            <ac:spMk id="8" creationId="{081EA652-8C6A-4E69-BEB9-170809474553}"/>
          </ac:spMkLst>
        </pc:spChg>
        <pc:spChg chg="del">
          <ac:chgData name="SRISIVA Venthan" userId="S::venthan.srisiva@btsinfo-aurillac.fr::7dba7885-967c-4b36-9c79-a16214ff36d1" providerId="AD" clId="Web-{3D2715EC-1ECB-BF85-C1A4-F11B90B9F90C}" dt="2021-04-02T01:13:34.049" v="18"/>
          <ac:spMkLst>
            <pc:docMk/>
            <pc:sldMk cId="3052396167" sldId="260"/>
            <ac:spMk id="10" creationId="{5298780A-33B9-4EA2-8F67-DE68AD62841B}"/>
          </ac:spMkLst>
        </pc:spChg>
        <pc:spChg chg="del">
          <ac:chgData name="SRISIVA Venthan" userId="S::venthan.srisiva@btsinfo-aurillac.fr::7dba7885-967c-4b36-9c79-a16214ff36d1" providerId="AD" clId="Web-{3D2715EC-1ECB-BF85-C1A4-F11B90B9F90C}" dt="2021-04-02T01:13:34.049" v="18"/>
          <ac:spMkLst>
            <pc:docMk/>
            <pc:sldMk cId="3052396167" sldId="260"/>
            <ac:spMk id="12" creationId="{7F488E8B-4E1E-4402-8935-D4E6C02615C7}"/>
          </ac:spMkLst>
        </pc:spChg>
        <pc:spChg chg="add del">
          <ac:chgData name="SRISIVA Venthan" userId="S::venthan.srisiva@btsinfo-aurillac.fr::7dba7885-967c-4b36-9c79-a16214ff36d1" providerId="AD" clId="Web-{3D2715EC-1ECB-BF85-C1A4-F11B90B9F90C}" dt="2021-04-02T01:21:50.916" v="28"/>
          <ac:spMkLst>
            <pc:docMk/>
            <pc:sldMk cId="3052396167" sldId="260"/>
            <ac:spMk id="19" creationId="{6C4028FD-8BAA-4A19-BFDE-594D991B7552}"/>
          </ac:spMkLst>
        </pc:spChg>
        <pc:spChg chg="add del">
          <ac:chgData name="SRISIVA Venthan" userId="S::venthan.srisiva@btsinfo-aurillac.fr::7dba7885-967c-4b36-9c79-a16214ff36d1" providerId="AD" clId="Web-{3D2715EC-1ECB-BF85-C1A4-F11B90B9F90C}" dt="2021-04-02T01:21:47.385" v="25"/>
          <ac:spMkLst>
            <pc:docMk/>
            <pc:sldMk cId="3052396167" sldId="260"/>
            <ac:spMk id="22" creationId="{6C4028FD-8BAA-4A19-BFDE-594D991B7552}"/>
          </ac:spMkLst>
        </pc:spChg>
        <pc:spChg chg="add del">
          <ac:chgData name="SRISIVA Venthan" userId="S::venthan.srisiva@btsinfo-aurillac.fr::7dba7885-967c-4b36-9c79-a16214ff36d1" providerId="AD" clId="Web-{3D2715EC-1ECB-BF85-C1A4-F11B90B9F90C}" dt="2021-04-02T01:21:50.901" v="27"/>
          <ac:spMkLst>
            <pc:docMk/>
            <pc:sldMk cId="3052396167" sldId="260"/>
            <ac:spMk id="23" creationId="{DC6BEC6B-5C77-412D-B45A-5B0F46FEDAC7}"/>
          </ac:spMkLst>
        </pc:spChg>
        <pc:spChg chg="add del">
          <ac:chgData name="SRISIVA Venthan" userId="S::venthan.srisiva@btsinfo-aurillac.fr::7dba7885-967c-4b36-9c79-a16214ff36d1" providerId="AD" clId="Web-{3D2715EC-1ECB-BF85-C1A4-F11B90B9F90C}" dt="2021-04-02T01:21:41.682" v="23"/>
          <ac:spMkLst>
            <pc:docMk/>
            <pc:sldMk cId="3052396167" sldId="260"/>
            <ac:spMk id="24" creationId="{DCC231C8-C761-4B31-9B1C-C6D19248C6B3}"/>
          </ac:spMkLst>
        </pc:spChg>
        <pc:spChg chg="add del">
          <ac:chgData name="SRISIVA Venthan" userId="S::venthan.srisiva@btsinfo-aurillac.fr::7dba7885-967c-4b36-9c79-a16214ff36d1" providerId="AD" clId="Web-{3D2715EC-1ECB-BF85-C1A4-F11B90B9F90C}" dt="2021-04-02T01:21:38.854" v="21"/>
          <ac:spMkLst>
            <pc:docMk/>
            <pc:sldMk cId="3052396167" sldId="260"/>
            <ac:spMk id="25" creationId="{DC6BEC6B-5C77-412D-B45A-5B0F46FEDAC7}"/>
          </ac:spMkLst>
        </pc:spChg>
        <pc:spChg chg="add">
          <ac:chgData name="SRISIVA Venthan" userId="S::venthan.srisiva@btsinfo-aurillac.fr::7dba7885-967c-4b36-9c79-a16214ff36d1" providerId="AD" clId="Web-{3D2715EC-1ECB-BF85-C1A4-F11B90B9F90C}" dt="2021-04-02T01:21:50.916" v="28"/>
          <ac:spMkLst>
            <pc:docMk/>
            <pc:sldMk cId="3052396167" sldId="260"/>
            <ac:spMk id="27" creationId="{6C4028FD-8BAA-4A19-BFDE-594D991B7552}"/>
          </ac:spMkLst>
        </pc:spChg>
        <pc:graphicFrameChg chg="mod modGraphic">
          <ac:chgData name="SRISIVA Venthan" userId="S::venthan.srisiva@btsinfo-aurillac.fr::7dba7885-967c-4b36-9c79-a16214ff36d1" providerId="AD" clId="Web-{3D2715EC-1ECB-BF85-C1A4-F11B90B9F90C}" dt="2021-04-02T01:21:50.916" v="28"/>
          <ac:graphicFrameMkLst>
            <pc:docMk/>
            <pc:sldMk cId="3052396167" sldId="260"/>
            <ac:graphicFrameMk id="14" creationId="{67222A9D-689B-4275-88F7-11F5F1D6F9EB}"/>
          </ac:graphicFrameMkLst>
        </pc:graphicFrameChg>
        <pc:picChg chg="add del">
          <ac:chgData name="SRISIVA Venthan" userId="S::venthan.srisiva@btsinfo-aurillac.fr::7dba7885-967c-4b36-9c79-a16214ff36d1" providerId="AD" clId="Web-{3D2715EC-1ECB-BF85-C1A4-F11B90B9F90C}" dt="2021-04-02T01:21:38.854" v="21"/>
          <ac:picMkLst>
            <pc:docMk/>
            <pc:sldMk cId="3052396167" sldId="260"/>
            <ac:picMk id="21" creationId="{A973ED0E-F979-4D5C-AC48-B974AB0DDC79}"/>
          </ac:picMkLst>
        </pc:picChg>
        <pc:picChg chg="add del">
          <ac:chgData name="SRISIVA Venthan" userId="S::venthan.srisiva@btsinfo-aurillac.fr::7dba7885-967c-4b36-9c79-a16214ff36d1" providerId="AD" clId="Web-{3D2715EC-1ECB-BF85-C1A4-F11B90B9F90C}" dt="2021-04-02T01:21:50.901" v="27"/>
          <ac:picMkLst>
            <pc:docMk/>
            <pc:sldMk cId="3052396167" sldId="260"/>
            <ac:picMk id="26" creationId="{A973ED0E-F979-4D5C-AC48-B974AB0DDC79}"/>
          </ac:picMkLst>
        </pc:picChg>
      </pc:sldChg>
      <pc:sldChg chg="modSp">
        <pc:chgData name="SRISIVA Venthan" userId="S::venthan.srisiva@btsinfo-aurillac.fr::7dba7885-967c-4b36-9c79-a16214ff36d1" providerId="AD" clId="Web-{3D2715EC-1ECB-BF85-C1A4-F11B90B9F90C}" dt="2021-04-02T01:12:17.845" v="16" actId="20577"/>
        <pc:sldMkLst>
          <pc:docMk/>
          <pc:sldMk cId="2359680423" sldId="262"/>
        </pc:sldMkLst>
        <pc:spChg chg="mod">
          <ac:chgData name="SRISIVA Venthan" userId="S::venthan.srisiva@btsinfo-aurillac.fr::7dba7885-967c-4b36-9c79-a16214ff36d1" providerId="AD" clId="Web-{3D2715EC-1ECB-BF85-C1A4-F11B90B9F90C}" dt="2021-04-02T01:12:17.845" v="16" actId="20577"/>
          <ac:spMkLst>
            <pc:docMk/>
            <pc:sldMk cId="2359680423" sldId="262"/>
            <ac:spMk id="3" creationId="{537B5A42-AD30-4909-B9EB-E54FC0192391}"/>
          </ac:spMkLst>
        </pc:spChg>
      </pc:sldChg>
      <pc:sldChg chg="addSp delSp modSp mod setBg setClrOvrMap">
        <pc:chgData name="SRISIVA Venthan" userId="S::venthan.srisiva@btsinfo-aurillac.fr::7dba7885-967c-4b36-9c79-a16214ff36d1" providerId="AD" clId="Web-{3D2715EC-1ECB-BF85-C1A4-F11B90B9F90C}" dt="2021-04-02T01:12:08.610" v="15" actId="1076"/>
        <pc:sldMkLst>
          <pc:docMk/>
          <pc:sldMk cId="2963400527" sldId="263"/>
        </pc:sldMkLst>
        <pc:spChg chg="del mod">
          <ac:chgData name="SRISIVA Venthan" userId="S::venthan.srisiva@btsinfo-aurillac.fr::7dba7885-967c-4b36-9c79-a16214ff36d1" providerId="AD" clId="Web-{3D2715EC-1ECB-BF85-C1A4-F11B90B9F90C}" dt="2021-04-02T01:11:34.188" v="3"/>
          <ac:spMkLst>
            <pc:docMk/>
            <pc:sldMk cId="2963400527" sldId="263"/>
            <ac:spMk id="2" creationId="{2BDF4744-A658-4927-94F2-D06470EF8845}"/>
          </ac:spMkLst>
        </pc:spChg>
        <pc:spChg chg="mod">
          <ac:chgData name="SRISIVA Venthan" userId="S::venthan.srisiva@btsinfo-aurillac.fr::7dba7885-967c-4b36-9c79-a16214ff36d1" providerId="AD" clId="Web-{3D2715EC-1ECB-BF85-C1A4-F11B90B9F90C}" dt="2021-04-02T01:11:08.015" v="1"/>
          <ac:spMkLst>
            <pc:docMk/>
            <pc:sldMk cId="2963400527" sldId="263"/>
            <ac:spMk id="4" creationId="{171614E7-9BD3-4F7D-A6BB-0EA4FA0D665D}"/>
          </ac:spMkLst>
        </pc:spChg>
        <pc:spChg chg="add del mod">
          <ac:chgData name="SRISIVA Venthan" userId="S::venthan.srisiva@btsinfo-aurillac.fr::7dba7885-967c-4b36-9c79-a16214ff36d1" providerId="AD" clId="Web-{3D2715EC-1ECB-BF85-C1A4-F11B90B9F90C}" dt="2021-04-02T01:11:37.813" v="4"/>
          <ac:spMkLst>
            <pc:docMk/>
            <pc:sldMk cId="2963400527" sldId="263"/>
            <ac:spMk id="6" creationId="{48DA790E-87AC-4DC5-85D9-0AB6AE5E6EBD}"/>
          </ac:spMkLst>
        </pc:spChg>
        <pc:spChg chg="add mod">
          <ac:chgData name="SRISIVA Venthan" userId="S::venthan.srisiva@btsinfo-aurillac.fr::7dba7885-967c-4b36-9c79-a16214ff36d1" providerId="AD" clId="Web-{3D2715EC-1ECB-BF85-C1A4-F11B90B9F90C}" dt="2021-04-02T01:11:53.469" v="11" actId="20577"/>
          <ac:spMkLst>
            <pc:docMk/>
            <pc:sldMk cId="2963400527" sldId="263"/>
            <ac:spMk id="7" creationId="{8656717A-9C7E-42A0-B13A-267414BF2204}"/>
          </ac:spMkLst>
        </pc:spChg>
        <pc:spChg chg="del">
          <ac:chgData name="SRISIVA Venthan" userId="S::venthan.srisiva@btsinfo-aurillac.fr::7dba7885-967c-4b36-9c79-a16214ff36d1" providerId="AD" clId="Web-{3D2715EC-1ECB-BF85-C1A4-F11B90B9F90C}" dt="2021-04-02T01:11:08.015" v="1"/>
          <ac:spMkLst>
            <pc:docMk/>
            <pc:sldMk cId="2963400527" sldId="263"/>
            <ac:spMk id="11" creationId="{8ABFE404-8D65-4573-A3EF-6DF477936BA3}"/>
          </ac:spMkLst>
        </pc:spChg>
        <pc:spChg chg="add">
          <ac:chgData name="SRISIVA Venthan" userId="S::venthan.srisiva@btsinfo-aurillac.fr::7dba7885-967c-4b36-9c79-a16214ff36d1" providerId="AD" clId="Web-{3D2715EC-1ECB-BF85-C1A4-F11B90B9F90C}" dt="2021-04-02T01:11:08.015" v="1"/>
          <ac:spMkLst>
            <pc:docMk/>
            <pc:sldMk cId="2963400527" sldId="263"/>
            <ac:spMk id="17" creationId="{1A95671B-3CC6-4792-9114-B74FAEA224E6}"/>
          </ac:spMkLst>
        </pc:spChg>
        <pc:picChg chg="del">
          <ac:chgData name="SRISIVA Venthan" userId="S::venthan.srisiva@btsinfo-aurillac.fr::7dba7885-967c-4b36-9c79-a16214ff36d1" providerId="AD" clId="Web-{3D2715EC-1ECB-BF85-C1A4-F11B90B9F90C}" dt="2021-04-02T01:10:57.890" v="0"/>
          <ac:picMkLst>
            <pc:docMk/>
            <pc:sldMk cId="2963400527" sldId="263"/>
            <ac:picMk id="3" creationId="{773F4EE5-60E8-4BEA-B98F-E8D48DB1A846}"/>
          </ac:picMkLst>
        </pc:picChg>
        <pc:picChg chg="mod ord">
          <ac:chgData name="SRISIVA Venthan" userId="S::venthan.srisiva@btsinfo-aurillac.fr::7dba7885-967c-4b36-9c79-a16214ff36d1" providerId="AD" clId="Web-{3D2715EC-1ECB-BF85-C1A4-F11B90B9F90C}" dt="2021-04-02T01:12:08.610" v="15" actId="1076"/>
          <ac:picMkLst>
            <pc:docMk/>
            <pc:sldMk cId="2963400527" sldId="263"/>
            <ac:picMk id="8" creationId="{2F444A92-E834-469D-B595-AC1AB523537F}"/>
          </ac:picMkLst>
        </pc:picChg>
        <pc:cxnChg chg="del">
          <ac:chgData name="SRISIVA Venthan" userId="S::venthan.srisiva@btsinfo-aurillac.fr::7dba7885-967c-4b36-9c79-a16214ff36d1" providerId="AD" clId="Web-{3D2715EC-1ECB-BF85-C1A4-F11B90B9F90C}" dt="2021-04-02T01:11:08.015" v="1"/>
          <ac:cxnSpMkLst>
            <pc:docMk/>
            <pc:sldMk cId="2963400527" sldId="263"/>
            <ac:cxnSpMk id="12" creationId="{AF5191F1-A1C8-4AEE-8007-DF304E42B15E}"/>
          </ac:cxnSpMkLst>
        </pc:cxnChg>
      </pc:sldChg>
      <pc:sldChg chg="add del replId">
        <pc:chgData name="SRISIVA Venthan" userId="S::venthan.srisiva@btsinfo-aurillac.fr::7dba7885-967c-4b36-9c79-a16214ff36d1" providerId="AD" clId="Web-{3D2715EC-1ECB-BF85-C1A4-F11B90B9F90C}" dt="2021-04-02T01:11:41.094" v="6"/>
        <pc:sldMkLst>
          <pc:docMk/>
          <pc:sldMk cId="322581301" sldId="265"/>
        </pc:sldMkLst>
      </pc:sldChg>
    </pc:docChg>
  </pc:docChgLst>
  <pc:docChgLst>
    <pc:chgData name="SRISIVA Venthan" userId="S::venthan.srisiva@btsinfo-aurillac.fr::7dba7885-967c-4b36-9c79-a16214ff36d1" providerId="AD" clId="Web-{E070934C-DA28-DFD0-4DD6-B80D7979DB9E}"/>
    <pc:docChg chg="addSld modSld sldOrd">
      <pc:chgData name="SRISIVA Venthan" userId="S::venthan.srisiva@btsinfo-aurillac.fr::7dba7885-967c-4b36-9c79-a16214ff36d1" providerId="AD" clId="Web-{E070934C-DA28-DFD0-4DD6-B80D7979DB9E}" dt="2021-03-26T14:49:11.772" v="243" actId="1076"/>
      <pc:docMkLst>
        <pc:docMk/>
      </pc:docMkLst>
      <pc:sldChg chg="addSp modSp">
        <pc:chgData name="SRISIVA Venthan" userId="S::venthan.srisiva@btsinfo-aurillac.fr::7dba7885-967c-4b36-9c79-a16214ff36d1" providerId="AD" clId="Web-{E070934C-DA28-DFD0-4DD6-B80D7979DB9E}" dt="2021-03-26T14:25:58.037" v="189" actId="20577"/>
        <pc:sldMkLst>
          <pc:docMk/>
          <pc:sldMk cId="3153375361" sldId="261"/>
        </pc:sldMkLst>
        <pc:spChg chg="add mod">
          <ac:chgData name="SRISIVA Venthan" userId="S::venthan.srisiva@btsinfo-aurillac.fr::7dba7885-967c-4b36-9c79-a16214ff36d1" providerId="AD" clId="Web-{E070934C-DA28-DFD0-4DD6-B80D7979DB9E}" dt="2021-03-26T14:21:56.748" v="51" actId="1076"/>
          <ac:spMkLst>
            <pc:docMk/>
            <pc:sldMk cId="3153375361" sldId="261"/>
            <ac:spMk id="3" creationId="{EE997C37-97C6-4400-889C-880F7F7A097A}"/>
          </ac:spMkLst>
        </pc:spChg>
        <pc:spChg chg="mod">
          <ac:chgData name="SRISIVA Venthan" userId="S::venthan.srisiva@btsinfo-aurillac.fr::7dba7885-967c-4b36-9c79-a16214ff36d1" providerId="AD" clId="Web-{E070934C-DA28-DFD0-4DD6-B80D7979DB9E}" dt="2021-03-26T14:19:07.022" v="1" actId="1076"/>
          <ac:spMkLst>
            <pc:docMk/>
            <pc:sldMk cId="3153375361" sldId="261"/>
            <ac:spMk id="7" creationId="{710E273E-1366-445B-A207-BE3342AE4450}"/>
          </ac:spMkLst>
        </pc:spChg>
        <pc:spChg chg="mod">
          <ac:chgData name="SRISIVA Venthan" userId="S::venthan.srisiva@btsinfo-aurillac.fr::7dba7885-967c-4b36-9c79-a16214ff36d1" providerId="AD" clId="Web-{E070934C-DA28-DFD0-4DD6-B80D7979DB9E}" dt="2021-03-26T14:24:39.503" v="119" actId="20577"/>
          <ac:spMkLst>
            <pc:docMk/>
            <pc:sldMk cId="3153375361" sldId="261"/>
            <ac:spMk id="8" creationId="{09413921-671E-4B44-951B-F8A7567D6C7B}"/>
          </ac:spMkLst>
        </pc:spChg>
        <pc:spChg chg="add mod">
          <ac:chgData name="SRISIVA Venthan" userId="S::venthan.srisiva@btsinfo-aurillac.fr::7dba7885-967c-4b36-9c79-a16214ff36d1" providerId="AD" clId="Web-{E070934C-DA28-DFD0-4DD6-B80D7979DB9E}" dt="2021-03-26T14:20:36.026" v="23" actId="14100"/>
          <ac:spMkLst>
            <pc:docMk/>
            <pc:sldMk cId="3153375361" sldId="261"/>
            <ac:spMk id="9" creationId="{E0784076-A239-42C7-8ADA-DD0F8535F9A2}"/>
          </ac:spMkLst>
        </pc:spChg>
        <pc:spChg chg="add mod">
          <ac:chgData name="SRISIVA Venthan" userId="S::venthan.srisiva@btsinfo-aurillac.fr::7dba7885-967c-4b36-9c79-a16214ff36d1" providerId="AD" clId="Web-{E070934C-DA28-DFD0-4DD6-B80D7979DB9E}" dt="2021-03-26T14:19:33.024" v="10" actId="688"/>
          <ac:spMkLst>
            <pc:docMk/>
            <pc:sldMk cId="3153375361" sldId="261"/>
            <ac:spMk id="10" creationId="{184A4E43-7F88-4CF8-A399-3F882EE4A9E0}"/>
          </ac:spMkLst>
        </pc:spChg>
        <pc:spChg chg="add mod">
          <ac:chgData name="SRISIVA Venthan" userId="S::venthan.srisiva@btsinfo-aurillac.fr::7dba7885-967c-4b36-9c79-a16214ff36d1" providerId="AD" clId="Web-{E070934C-DA28-DFD0-4DD6-B80D7979DB9E}" dt="2021-03-26T14:21:21.028" v="25" actId="688"/>
          <ac:spMkLst>
            <pc:docMk/>
            <pc:sldMk cId="3153375361" sldId="261"/>
            <ac:spMk id="11" creationId="{B28B4C63-519A-4831-8450-D2782298050D}"/>
          </ac:spMkLst>
        </pc:spChg>
        <pc:spChg chg="add mod">
          <ac:chgData name="SRISIVA Venthan" userId="S::venthan.srisiva@btsinfo-aurillac.fr::7dba7885-967c-4b36-9c79-a16214ff36d1" providerId="AD" clId="Web-{E070934C-DA28-DFD0-4DD6-B80D7979DB9E}" dt="2021-03-26T14:25:16.786" v="153" actId="20577"/>
          <ac:spMkLst>
            <pc:docMk/>
            <pc:sldMk cId="3153375361" sldId="261"/>
            <ac:spMk id="12" creationId="{50C8BE3D-B924-4997-ACCC-FD2B274E1F51}"/>
          </ac:spMkLst>
        </pc:spChg>
        <pc:spChg chg="add mod">
          <ac:chgData name="SRISIVA Venthan" userId="S::venthan.srisiva@btsinfo-aurillac.fr::7dba7885-967c-4b36-9c79-a16214ff36d1" providerId="AD" clId="Web-{E070934C-DA28-DFD0-4DD6-B80D7979DB9E}" dt="2021-03-26T14:25:58.037" v="189" actId="20577"/>
          <ac:spMkLst>
            <pc:docMk/>
            <pc:sldMk cId="3153375361" sldId="261"/>
            <ac:spMk id="13" creationId="{38BE5FB2-EE23-4BE0-8760-D63178B61090}"/>
          </ac:spMkLst>
        </pc:spChg>
        <pc:picChg chg="mod">
          <ac:chgData name="SRISIVA Venthan" userId="S::venthan.srisiva@btsinfo-aurillac.fr::7dba7885-967c-4b36-9c79-a16214ff36d1" providerId="AD" clId="Web-{E070934C-DA28-DFD0-4DD6-B80D7979DB9E}" dt="2021-03-26T14:20:00.603" v="16" actId="1076"/>
          <ac:picMkLst>
            <pc:docMk/>
            <pc:sldMk cId="3153375361" sldId="261"/>
            <ac:picMk id="5" creationId="{3BAA7997-72FC-43F7-91BE-4B14C310ECDC}"/>
          </ac:picMkLst>
        </pc:picChg>
      </pc:sldChg>
      <pc:sldChg chg="modSp">
        <pc:chgData name="SRISIVA Venthan" userId="S::venthan.srisiva@btsinfo-aurillac.fr::7dba7885-967c-4b36-9c79-a16214ff36d1" providerId="AD" clId="Web-{E070934C-DA28-DFD0-4DD6-B80D7979DB9E}" dt="2021-03-26T14:22:37.968" v="52" actId="20577"/>
        <pc:sldMkLst>
          <pc:docMk/>
          <pc:sldMk cId="2359680423" sldId="262"/>
        </pc:sldMkLst>
        <pc:spChg chg="mod">
          <ac:chgData name="SRISIVA Venthan" userId="S::venthan.srisiva@btsinfo-aurillac.fr::7dba7885-967c-4b36-9c79-a16214ff36d1" providerId="AD" clId="Web-{E070934C-DA28-DFD0-4DD6-B80D7979DB9E}" dt="2021-03-26T14:22:37.968" v="52" actId="20577"/>
          <ac:spMkLst>
            <pc:docMk/>
            <pc:sldMk cId="2359680423" sldId="262"/>
            <ac:spMk id="2" creationId="{6F516CBC-532F-4AB7-857E-A57D4B0BCCC5}"/>
          </ac:spMkLst>
        </pc:spChg>
      </pc:sldChg>
      <pc:sldChg chg="addSp delSp modSp mod setBg setClrOvrMap">
        <pc:chgData name="SRISIVA Venthan" userId="S::venthan.srisiva@btsinfo-aurillac.fr::7dba7885-967c-4b36-9c79-a16214ff36d1" providerId="AD" clId="Web-{E070934C-DA28-DFD0-4DD6-B80D7979DB9E}" dt="2021-03-26T14:49:11.772" v="243" actId="1076"/>
        <pc:sldMkLst>
          <pc:docMk/>
          <pc:sldMk cId="2963400527" sldId="263"/>
        </pc:sldMkLst>
        <pc:spChg chg="mod">
          <ac:chgData name="SRISIVA Venthan" userId="S::venthan.srisiva@btsinfo-aurillac.fr::7dba7885-967c-4b36-9c79-a16214ff36d1" providerId="AD" clId="Web-{E070934C-DA28-DFD0-4DD6-B80D7979DB9E}" dt="2021-03-26T14:49:11.772" v="243" actId="1076"/>
          <ac:spMkLst>
            <pc:docMk/>
            <pc:sldMk cId="2963400527" sldId="263"/>
            <ac:spMk id="2" creationId="{2BDF4744-A658-4927-94F2-D06470EF8845}"/>
          </ac:spMkLst>
        </pc:spChg>
        <pc:spChg chg="mod">
          <ac:chgData name="SRISIVA Venthan" userId="S::venthan.srisiva@btsinfo-aurillac.fr::7dba7885-967c-4b36-9c79-a16214ff36d1" providerId="AD" clId="Web-{E070934C-DA28-DFD0-4DD6-B80D7979DB9E}" dt="2021-03-26T14:24:12.909" v="104" actId="20577"/>
          <ac:spMkLst>
            <pc:docMk/>
            <pc:sldMk cId="2963400527" sldId="263"/>
            <ac:spMk id="3" creationId="{2709F3E1-BF7E-48CC-AF96-2DC7479C6F6F}"/>
          </ac:spMkLst>
        </pc:spChg>
        <pc:spChg chg="mod ord">
          <ac:chgData name="SRISIVA Venthan" userId="S::venthan.srisiva@btsinfo-aurillac.fr::7dba7885-967c-4b36-9c79-a16214ff36d1" providerId="AD" clId="Web-{E070934C-DA28-DFD0-4DD6-B80D7979DB9E}" dt="2021-03-26T14:49:02.569" v="242"/>
          <ac:spMkLst>
            <pc:docMk/>
            <pc:sldMk cId="2963400527" sldId="263"/>
            <ac:spMk id="4" creationId="{171614E7-9BD3-4F7D-A6BB-0EA4FA0D665D}"/>
          </ac:spMkLst>
        </pc:spChg>
        <pc:spChg chg="add del mod">
          <ac:chgData name="SRISIVA Venthan" userId="S::venthan.srisiva@btsinfo-aurillac.fr::7dba7885-967c-4b36-9c79-a16214ff36d1" providerId="AD" clId="Web-{E070934C-DA28-DFD0-4DD6-B80D7979DB9E}" dt="2021-03-26T14:42:08.461" v="223"/>
          <ac:spMkLst>
            <pc:docMk/>
            <pc:sldMk cId="2963400527" sldId="263"/>
            <ac:spMk id="7" creationId="{FA74C2D1-0001-4757-8C3D-FD4996C47747}"/>
          </ac:spMkLst>
        </pc:spChg>
        <pc:spChg chg="add del">
          <ac:chgData name="SRISIVA Venthan" userId="S::venthan.srisiva@btsinfo-aurillac.fr::7dba7885-967c-4b36-9c79-a16214ff36d1" providerId="AD" clId="Web-{E070934C-DA28-DFD0-4DD6-B80D7979DB9E}" dt="2021-03-26T14:49:02.569" v="241"/>
          <ac:spMkLst>
            <pc:docMk/>
            <pc:sldMk cId="2963400527" sldId="263"/>
            <ac:spMk id="10" creationId="{889AE703-9EC1-473D-8723-8E991E88520E}"/>
          </ac:spMkLst>
        </pc:spChg>
        <pc:spChg chg="add">
          <ac:chgData name="SRISIVA Venthan" userId="S::venthan.srisiva@btsinfo-aurillac.fr::7dba7885-967c-4b36-9c79-a16214ff36d1" providerId="AD" clId="Web-{E070934C-DA28-DFD0-4DD6-B80D7979DB9E}" dt="2021-03-26T14:49:02.569" v="242"/>
          <ac:spMkLst>
            <pc:docMk/>
            <pc:sldMk cId="2963400527" sldId="263"/>
            <ac:spMk id="11" creationId="{8ABFE404-8D65-4573-A3EF-6DF477936BA3}"/>
          </ac:spMkLst>
        </pc:spChg>
        <pc:spChg chg="add del">
          <ac:chgData name="SRISIVA Venthan" userId="S::venthan.srisiva@btsinfo-aurillac.fr::7dba7885-967c-4b36-9c79-a16214ff36d1" providerId="AD" clId="Web-{E070934C-DA28-DFD0-4DD6-B80D7979DB9E}" dt="2021-03-26T14:48:57.662" v="239"/>
          <ac:spMkLst>
            <pc:docMk/>
            <pc:sldMk cId="2963400527" sldId="263"/>
            <ac:spMk id="13" creationId="{8ABFE404-8D65-4573-A3EF-6DF477936BA3}"/>
          </ac:spMkLst>
        </pc:spChg>
        <pc:picChg chg="mod ord">
          <ac:chgData name="SRISIVA Venthan" userId="S::venthan.srisiva@btsinfo-aurillac.fr::7dba7885-967c-4b36-9c79-a16214ff36d1" providerId="AD" clId="Web-{E070934C-DA28-DFD0-4DD6-B80D7979DB9E}" dt="2021-03-26T14:49:02.569" v="242"/>
          <ac:picMkLst>
            <pc:docMk/>
            <pc:sldMk cId="2963400527" sldId="263"/>
            <ac:picMk id="3" creationId="{773F4EE5-60E8-4BEA-B98F-E8D48DB1A846}"/>
          </ac:picMkLst>
        </pc:picChg>
        <pc:picChg chg="del">
          <ac:chgData name="SRISIVA Venthan" userId="S::venthan.srisiva@btsinfo-aurillac.fr::7dba7885-967c-4b36-9c79-a16214ff36d1" providerId="AD" clId="Web-{E070934C-DA28-DFD0-4DD6-B80D7979DB9E}" dt="2021-03-26T14:30:27.734" v="191"/>
          <ac:picMkLst>
            <pc:docMk/>
            <pc:sldMk cId="2963400527" sldId="263"/>
            <ac:picMk id="5" creationId="{A247BEFB-8FE6-4142-8C5E-3A50537AC213}"/>
          </ac:picMkLst>
        </pc:picChg>
        <pc:picChg chg="add mod ord modCrop">
          <ac:chgData name="SRISIVA Venthan" userId="S::venthan.srisiva@btsinfo-aurillac.fr::7dba7885-967c-4b36-9c79-a16214ff36d1" providerId="AD" clId="Web-{E070934C-DA28-DFD0-4DD6-B80D7979DB9E}" dt="2021-03-26T14:49:02.569" v="242"/>
          <ac:picMkLst>
            <pc:docMk/>
            <pc:sldMk cId="2963400527" sldId="263"/>
            <ac:picMk id="8" creationId="{2F444A92-E834-469D-B595-AC1AB523537F}"/>
          </ac:picMkLst>
        </pc:picChg>
        <pc:cxnChg chg="add">
          <ac:chgData name="SRISIVA Venthan" userId="S::venthan.srisiva@btsinfo-aurillac.fr::7dba7885-967c-4b36-9c79-a16214ff36d1" providerId="AD" clId="Web-{E070934C-DA28-DFD0-4DD6-B80D7979DB9E}" dt="2021-03-26T14:49:02.569" v="242"/>
          <ac:cxnSpMkLst>
            <pc:docMk/>
            <pc:sldMk cId="2963400527" sldId="263"/>
            <ac:cxnSpMk id="12" creationId="{AF5191F1-A1C8-4AEE-8007-DF304E42B15E}"/>
          </ac:cxnSpMkLst>
        </pc:cxnChg>
        <pc:cxnChg chg="add del">
          <ac:chgData name="SRISIVA Venthan" userId="S::venthan.srisiva@btsinfo-aurillac.fr::7dba7885-967c-4b36-9c79-a16214ff36d1" providerId="AD" clId="Web-{E070934C-DA28-DFD0-4DD6-B80D7979DB9E}" dt="2021-03-26T14:48:57.662" v="239"/>
          <ac:cxnSpMkLst>
            <pc:docMk/>
            <pc:sldMk cId="2963400527" sldId="263"/>
            <ac:cxnSpMk id="15" creationId="{AF5191F1-A1C8-4AEE-8007-DF304E42B15E}"/>
          </ac:cxnSpMkLst>
        </pc:cxnChg>
      </pc:sldChg>
      <pc:sldChg chg="addSp delSp modSp new ord">
        <pc:chgData name="SRISIVA Venthan" userId="S::venthan.srisiva@btsinfo-aurillac.fr::7dba7885-967c-4b36-9c79-a16214ff36d1" providerId="AD" clId="Web-{E070934C-DA28-DFD0-4DD6-B80D7979DB9E}" dt="2021-03-26T14:41:05.084" v="222" actId="1076"/>
        <pc:sldMkLst>
          <pc:docMk/>
          <pc:sldMk cId="3344944669" sldId="264"/>
        </pc:sldMkLst>
        <pc:spChg chg="mod">
          <ac:chgData name="SRISIVA Venthan" userId="S::venthan.srisiva@btsinfo-aurillac.fr::7dba7885-967c-4b36-9c79-a16214ff36d1" providerId="AD" clId="Web-{E070934C-DA28-DFD0-4DD6-B80D7979DB9E}" dt="2021-03-26T14:32:00.206" v="214" actId="20577"/>
          <ac:spMkLst>
            <pc:docMk/>
            <pc:sldMk cId="3344944669" sldId="264"/>
            <ac:spMk id="2" creationId="{931E4C51-F64B-4958-A7B0-4A9A8C0CF73A}"/>
          </ac:spMkLst>
        </pc:spChg>
        <pc:spChg chg="del">
          <ac:chgData name="SRISIVA Venthan" userId="S::venthan.srisiva@btsinfo-aurillac.fr::7dba7885-967c-4b36-9c79-a16214ff36d1" providerId="AD" clId="Web-{E070934C-DA28-DFD0-4DD6-B80D7979DB9E}" dt="2021-03-26T14:40:41.239" v="216"/>
          <ac:spMkLst>
            <pc:docMk/>
            <pc:sldMk cId="3344944669" sldId="264"/>
            <ac:spMk id="3" creationId="{2B9E33E6-0D85-485C-8A37-2A0E22CA8BDA}"/>
          </ac:spMkLst>
        </pc:spChg>
        <pc:spChg chg="del">
          <ac:chgData name="SRISIVA Venthan" userId="S::venthan.srisiva@btsinfo-aurillac.fr::7dba7885-967c-4b36-9c79-a16214ff36d1" providerId="AD" clId="Web-{E070934C-DA28-DFD0-4DD6-B80D7979DB9E}" dt="2021-03-26T14:40:50.974" v="217"/>
          <ac:spMkLst>
            <pc:docMk/>
            <pc:sldMk cId="3344944669" sldId="264"/>
            <ac:spMk id="4" creationId="{0DF9137D-5DAA-42BC-9EE3-8CC8057BA73E}"/>
          </ac:spMkLst>
        </pc:spChg>
        <pc:picChg chg="add mod ord">
          <ac:chgData name="SRISIVA Venthan" userId="S::venthan.srisiva@btsinfo-aurillac.fr::7dba7885-967c-4b36-9c79-a16214ff36d1" providerId="AD" clId="Web-{E070934C-DA28-DFD0-4DD6-B80D7979DB9E}" dt="2021-03-26T14:41:05.084" v="222" actId="1076"/>
          <ac:picMkLst>
            <pc:docMk/>
            <pc:sldMk cId="3344944669" sldId="264"/>
            <ac:picMk id="5" creationId="{DA2D8F0D-5B00-445D-85D6-C6FCB7977A42}"/>
          </ac:picMkLst>
        </pc:picChg>
      </pc:sldChg>
      <pc:sldChg chg="add replId">
        <pc:chgData name="SRISIVA Venthan" userId="S::venthan.srisiva@btsinfo-aurillac.fr::7dba7885-967c-4b36-9c79-a16214ff36d1" providerId="AD" clId="Web-{E070934C-DA28-DFD0-4DD6-B80D7979DB9E}" dt="2021-03-26T14:44:05.277" v="237"/>
        <pc:sldMkLst>
          <pc:docMk/>
          <pc:sldMk cId="932629514" sldId="265"/>
        </pc:sldMkLst>
      </pc:sldChg>
    </pc:docChg>
  </pc:docChgLst>
  <pc:docChgLst>
    <pc:chgData name="SRISIVA Venthan" userId="S::venthan.srisiva@btsinfo-aurillac.fr::7dba7885-967c-4b36-9c79-a16214ff36d1" providerId="AD" clId="Web-{8660B327-F207-4FCE-8541-4A9819C27A6F}"/>
    <pc:docChg chg="modSld">
      <pc:chgData name="SRISIVA Venthan" userId="S::venthan.srisiva@btsinfo-aurillac.fr::7dba7885-967c-4b36-9c79-a16214ff36d1" providerId="AD" clId="Web-{8660B327-F207-4FCE-8541-4A9819C27A6F}" dt="2021-03-30T08:39:17.414" v="15" actId="20577"/>
      <pc:docMkLst>
        <pc:docMk/>
      </pc:docMkLst>
      <pc:sldChg chg="modSp">
        <pc:chgData name="SRISIVA Venthan" userId="S::venthan.srisiva@btsinfo-aurillac.fr::7dba7885-967c-4b36-9c79-a16214ff36d1" providerId="AD" clId="Web-{8660B327-F207-4FCE-8541-4A9819C27A6F}" dt="2021-03-30T08:38:38.414" v="8" actId="20577"/>
        <pc:sldMkLst>
          <pc:docMk/>
          <pc:sldMk cId="3678047117" sldId="257"/>
        </pc:sldMkLst>
        <pc:graphicFrameChg chg="modGraphic">
          <ac:chgData name="SRISIVA Venthan" userId="S::venthan.srisiva@btsinfo-aurillac.fr::7dba7885-967c-4b36-9c79-a16214ff36d1" providerId="AD" clId="Web-{8660B327-F207-4FCE-8541-4A9819C27A6F}" dt="2021-03-30T08:38:38.414" v="8" actId="20577"/>
          <ac:graphicFrameMkLst>
            <pc:docMk/>
            <pc:sldMk cId="3678047117" sldId="257"/>
            <ac:graphicFrameMk id="28" creationId="{4B85BD14-2EE5-4958-9ABE-2C84FC9ACD7C}"/>
          </ac:graphicFrameMkLst>
        </pc:graphicFrameChg>
      </pc:sldChg>
      <pc:sldChg chg="modSp">
        <pc:chgData name="SRISIVA Venthan" userId="S::venthan.srisiva@btsinfo-aurillac.fr::7dba7885-967c-4b36-9c79-a16214ff36d1" providerId="AD" clId="Web-{8660B327-F207-4FCE-8541-4A9819C27A6F}" dt="2021-03-30T08:38:47.164" v="9" actId="20577"/>
        <pc:sldMkLst>
          <pc:docMk/>
          <pc:sldMk cId="1998505142" sldId="258"/>
        </pc:sldMkLst>
        <pc:spChg chg="mod">
          <ac:chgData name="SRISIVA Venthan" userId="S::venthan.srisiva@btsinfo-aurillac.fr::7dba7885-967c-4b36-9c79-a16214ff36d1" providerId="AD" clId="Web-{8660B327-F207-4FCE-8541-4A9819C27A6F}" dt="2021-03-30T08:38:47.164" v="9" actId="20577"/>
          <ac:spMkLst>
            <pc:docMk/>
            <pc:sldMk cId="1998505142" sldId="258"/>
            <ac:spMk id="2" creationId="{5939067D-AC09-46C2-AAEA-E56ED4AB5DF2}"/>
          </ac:spMkLst>
        </pc:spChg>
      </pc:sldChg>
      <pc:sldChg chg="modSp">
        <pc:chgData name="SRISIVA Venthan" userId="S::venthan.srisiva@btsinfo-aurillac.fr::7dba7885-967c-4b36-9c79-a16214ff36d1" providerId="AD" clId="Web-{8660B327-F207-4FCE-8541-4A9819C27A6F}" dt="2021-03-30T08:38:50.961" v="10" actId="20577"/>
        <pc:sldMkLst>
          <pc:docMk/>
          <pc:sldMk cId="3052396167" sldId="260"/>
        </pc:sldMkLst>
        <pc:spChg chg="mod">
          <ac:chgData name="SRISIVA Venthan" userId="S::venthan.srisiva@btsinfo-aurillac.fr::7dba7885-967c-4b36-9c79-a16214ff36d1" providerId="AD" clId="Web-{8660B327-F207-4FCE-8541-4A9819C27A6F}" dt="2021-03-30T08:38:50.961" v="10" actId="20577"/>
          <ac:spMkLst>
            <pc:docMk/>
            <pc:sldMk cId="3052396167" sldId="260"/>
            <ac:spMk id="2" creationId="{38E81B35-F343-42BB-946C-7AB28384E55A}"/>
          </ac:spMkLst>
        </pc:spChg>
      </pc:sldChg>
      <pc:sldChg chg="modSp">
        <pc:chgData name="SRISIVA Venthan" userId="S::venthan.srisiva@btsinfo-aurillac.fr::7dba7885-967c-4b36-9c79-a16214ff36d1" providerId="AD" clId="Web-{8660B327-F207-4FCE-8541-4A9819C27A6F}" dt="2021-03-30T08:39:09.446" v="13" actId="20577"/>
        <pc:sldMkLst>
          <pc:docMk/>
          <pc:sldMk cId="3153375361" sldId="261"/>
        </pc:sldMkLst>
        <pc:spChg chg="mod">
          <ac:chgData name="SRISIVA Venthan" userId="S::venthan.srisiva@btsinfo-aurillac.fr::7dba7885-967c-4b36-9c79-a16214ff36d1" providerId="AD" clId="Web-{8660B327-F207-4FCE-8541-4A9819C27A6F}" dt="2021-03-30T08:39:05.164" v="11" actId="20577"/>
          <ac:spMkLst>
            <pc:docMk/>
            <pc:sldMk cId="3153375361" sldId="261"/>
            <ac:spMk id="12" creationId="{50C8BE3D-B924-4997-ACCC-FD2B274E1F51}"/>
          </ac:spMkLst>
        </pc:spChg>
        <pc:spChg chg="mod">
          <ac:chgData name="SRISIVA Venthan" userId="S::venthan.srisiva@btsinfo-aurillac.fr::7dba7885-967c-4b36-9c79-a16214ff36d1" providerId="AD" clId="Web-{8660B327-F207-4FCE-8541-4A9819C27A6F}" dt="2021-03-30T08:39:09.446" v="13" actId="20577"/>
          <ac:spMkLst>
            <pc:docMk/>
            <pc:sldMk cId="3153375361" sldId="261"/>
            <ac:spMk id="13" creationId="{38BE5FB2-EE23-4BE0-8760-D63178B61090}"/>
          </ac:spMkLst>
        </pc:spChg>
      </pc:sldChg>
      <pc:sldChg chg="modSp">
        <pc:chgData name="SRISIVA Venthan" userId="S::venthan.srisiva@btsinfo-aurillac.fr::7dba7885-967c-4b36-9c79-a16214ff36d1" providerId="AD" clId="Web-{8660B327-F207-4FCE-8541-4A9819C27A6F}" dt="2021-03-30T08:39:17.414" v="15" actId="20577"/>
        <pc:sldMkLst>
          <pc:docMk/>
          <pc:sldMk cId="3344944669" sldId="264"/>
        </pc:sldMkLst>
        <pc:spChg chg="mod">
          <ac:chgData name="SRISIVA Venthan" userId="S::venthan.srisiva@btsinfo-aurillac.fr::7dba7885-967c-4b36-9c79-a16214ff36d1" providerId="AD" clId="Web-{8660B327-F207-4FCE-8541-4A9819C27A6F}" dt="2021-03-30T08:39:17.414" v="15" actId="20577"/>
          <ac:spMkLst>
            <pc:docMk/>
            <pc:sldMk cId="3344944669" sldId="264"/>
            <ac:spMk id="2" creationId="{931E4C51-F64B-4958-A7B0-4A9A8C0CF73A}"/>
          </ac:spMkLst>
        </pc:spChg>
      </pc:sldChg>
    </pc:docChg>
  </pc:docChgLst>
  <pc:docChgLst>
    <pc:chgData name="RAYNAL Florentin" userId="S::florentin.raynal@btsinfo-aurillac.fr::b840063e-17f2-4ac1-8834-574c14734c8e" providerId="AD" clId="Web-{2B17F193-42D3-48D4-83A4-0DA6BCEC1394}"/>
    <pc:docChg chg="addSld modSld sldOrd">
      <pc:chgData name="RAYNAL Florentin" userId="S::florentin.raynal@btsinfo-aurillac.fr::b840063e-17f2-4ac1-8834-574c14734c8e" providerId="AD" clId="Web-{2B17F193-42D3-48D4-83A4-0DA6BCEC1394}" dt="2021-03-26T14:41:25.043" v="984" actId="1076"/>
      <pc:docMkLst>
        <pc:docMk/>
      </pc:docMkLst>
      <pc:sldChg chg="addSp delSp modSp mod setBg">
        <pc:chgData name="RAYNAL Florentin" userId="S::florentin.raynal@btsinfo-aurillac.fr::b840063e-17f2-4ac1-8834-574c14734c8e" providerId="AD" clId="Web-{2B17F193-42D3-48D4-83A4-0DA6BCEC1394}" dt="2021-03-26T14:24:25.166" v="962" actId="1076"/>
        <pc:sldMkLst>
          <pc:docMk/>
          <pc:sldMk cId="3784089036" sldId="256"/>
        </pc:sldMkLst>
        <pc:spChg chg="mod">
          <ac:chgData name="RAYNAL Florentin" userId="S::florentin.raynal@btsinfo-aurillac.fr::b840063e-17f2-4ac1-8834-574c14734c8e" providerId="AD" clId="Web-{2B17F193-42D3-48D4-83A4-0DA6BCEC1394}" dt="2021-03-26T14:20:43.194" v="950" actId="20577"/>
          <ac:spMkLst>
            <pc:docMk/>
            <pc:sldMk cId="3784089036" sldId="256"/>
            <ac:spMk id="2" creationId="{00000000-0000-0000-0000-000000000000}"/>
          </ac:spMkLst>
        </pc:spChg>
        <pc:spChg chg="mod">
          <ac:chgData name="RAYNAL Florentin" userId="S::florentin.raynal@btsinfo-aurillac.fr::b840063e-17f2-4ac1-8834-574c14734c8e" providerId="AD" clId="Web-{2B17F193-42D3-48D4-83A4-0DA6BCEC1394}" dt="2021-03-26T14:20:59.523" v="954" actId="1076"/>
          <ac:spMkLst>
            <pc:docMk/>
            <pc:sldMk cId="3784089036" sldId="256"/>
            <ac:spMk id="3" creationId="{00000000-0000-0000-0000-000000000000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4:20:12.490" v="945"/>
          <ac:spMkLst>
            <pc:docMk/>
            <pc:sldMk cId="3784089036" sldId="256"/>
            <ac:spMk id="8" creationId="{934F1179-B481-4F9E-BCA3-AFB972070F83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4:20:12.490" v="945"/>
          <ac:spMkLst>
            <pc:docMk/>
            <pc:sldMk cId="3784089036" sldId="256"/>
            <ac:spMk id="10" creationId="{827DC2C4-B485-428A-BF4A-472D2967F47F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4:20:12.490" v="945"/>
          <ac:spMkLst>
            <pc:docMk/>
            <pc:sldMk cId="3784089036" sldId="256"/>
            <ac:spMk id="12" creationId="{EE04B5EB-F158-4507-90DD-BD23620C7CC9}"/>
          </ac:spMkLst>
        </pc:spChg>
        <pc:spChg chg="add">
          <ac:chgData name="RAYNAL Florentin" userId="S::florentin.raynal@btsinfo-aurillac.fr::b840063e-17f2-4ac1-8834-574c14734c8e" providerId="AD" clId="Web-{2B17F193-42D3-48D4-83A4-0DA6BCEC1394}" dt="2021-03-26T14:20:12.490" v="945"/>
          <ac:spMkLst>
            <pc:docMk/>
            <pc:sldMk cId="3784089036" sldId="256"/>
            <ac:spMk id="17" creationId="{C83F9D7D-8B7D-49DF-AA94-0A9A8D671027}"/>
          </ac:spMkLst>
        </pc:spChg>
        <pc:spChg chg="add">
          <ac:chgData name="RAYNAL Florentin" userId="S::florentin.raynal@btsinfo-aurillac.fr::b840063e-17f2-4ac1-8834-574c14734c8e" providerId="AD" clId="Web-{2B17F193-42D3-48D4-83A4-0DA6BCEC1394}" dt="2021-03-26T14:20:12.490" v="945"/>
          <ac:spMkLst>
            <pc:docMk/>
            <pc:sldMk cId="3784089036" sldId="256"/>
            <ac:spMk id="19" creationId="{5707F116-8EC0-4822-9067-186AC8C96EB8}"/>
          </ac:spMkLst>
        </pc:spChg>
        <pc:spChg chg="add">
          <ac:chgData name="RAYNAL Florentin" userId="S::florentin.raynal@btsinfo-aurillac.fr::b840063e-17f2-4ac1-8834-574c14734c8e" providerId="AD" clId="Web-{2B17F193-42D3-48D4-83A4-0DA6BCEC1394}" dt="2021-03-26T14:20:12.490" v="945"/>
          <ac:spMkLst>
            <pc:docMk/>
            <pc:sldMk cId="3784089036" sldId="256"/>
            <ac:spMk id="21" creationId="{49F1A7E4-819D-4D21-8E8B-32671A9F9853}"/>
          </ac:spMkLst>
        </pc:spChg>
        <pc:spChg chg="add">
          <ac:chgData name="RAYNAL Florentin" userId="S::florentin.raynal@btsinfo-aurillac.fr::b840063e-17f2-4ac1-8834-574c14734c8e" providerId="AD" clId="Web-{2B17F193-42D3-48D4-83A4-0DA6BCEC1394}" dt="2021-03-26T14:20:12.490" v="945"/>
          <ac:spMkLst>
            <pc:docMk/>
            <pc:sldMk cId="3784089036" sldId="256"/>
            <ac:spMk id="23" creationId="{6D6E3EFD-925A-40CD-8E14-FDD4E6DDC686}"/>
          </ac:spMkLst>
        </pc:spChg>
        <pc:spChg chg="add">
          <ac:chgData name="RAYNAL Florentin" userId="S::florentin.raynal@btsinfo-aurillac.fr::b840063e-17f2-4ac1-8834-574c14734c8e" providerId="AD" clId="Web-{2B17F193-42D3-48D4-83A4-0DA6BCEC1394}" dt="2021-03-26T14:20:12.490" v="945"/>
          <ac:spMkLst>
            <pc:docMk/>
            <pc:sldMk cId="3784089036" sldId="256"/>
            <ac:spMk id="25" creationId="{3A91C067-F707-44D1-A9C2-9913E6ADC689}"/>
          </ac:spMkLst>
        </pc:spChg>
        <pc:spChg chg="add">
          <ac:chgData name="RAYNAL Florentin" userId="S::florentin.raynal@btsinfo-aurillac.fr::b840063e-17f2-4ac1-8834-574c14734c8e" providerId="AD" clId="Web-{2B17F193-42D3-48D4-83A4-0DA6BCEC1394}" dt="2021-03-26T14:20:12.490" v="945"/>
          <ac:spMkLst>
            <pc:docMk/>
            <pc:sldMk cId="3784089036" sldId="256"/>
            <ac:spMk id="27" creationId="{52329D9A-3D48-4B69-939D-2A480F14786F}"/>
          </ac:spMkLst>
        </pc:spChg>
        <pc:spChg chg="add">
          <ac:chgData name="RAYNAL Florentin" userId="S::florentin.raynal@btsinfo-aurillac.fr::b840063e-17f2-4ac1-8834-574c14734c8e" providerId="AD" clId="Web-{2B17F193-42D3-48D4-83A4-0DA6BCEC1394}" dt="2021-03-26T14:20:12.490" v="945"/>
          <ac:spMkLst>
            <pc:docMk/>
            <pc:sldMk cId="3784089036" sldId="256"/>
            <ac:spMk id="29" creationId="{2D5CC4CB-7B78-480A-A0AE-A8A35C08E190}"/>
          </ac:spMkLst>
        </pc:spChg>
        <pc:spChg chg="add">
          <ac:chgData name="RAYNAL Florentin" userId="S::florentin.raynal@btsinfo-aurillac.fr::b840063e-17f2-4ac1-8834-574c14734c8e" providerId="AD" clId="Web-{2B17F193-42D3-48D4-83A4-0DA6BCEC1394}" dt="2021-03-26T14:20:12.490" v="945"/>
          <ac:spMkLst>
            <pc:docMk/>
            <pc:sldMk cId="3784089036" sldId="256"/>
            <ac:spMk id="31" creationId="{DC580C66-5435-4F00-873E-679D3D5049C0}"/>
          </ac:spMkLst>
        </pc:spChg>
        <pc:spChg chg="add">
          <ac:chgData name="RAYNAL Florentin" userId="S::florentin.raynal@btsinfo-aurillac.fr::b840063e-17f2-4ac1-8834-574c14734c8e" providerId="AD" clId="Web-{2B17F193-42D3-48D4-83A4-0DA6BCEC1394}" dt="2021-03-26T14:20:12.490" v="945"/>
          <ac:spMkLst>
            <pc:docMk/>
            <pc:sldMk cId="3784089036" sldId="256"/>
            <ac:spMk id="33" creationId="{B4AFD177-1A38-4FAE-87D4-840AE22C861C}"/>
          </ac:spMkLst>
        </pc:spChg>
        <pc:picChg chg="add mod">
          <ac:chgData name="RAYNAL Florentin" userId="S::florentin.raynal@btsinfo-aurillac.fr::b840063e-17f2-4ac1-8834-574c14734c8e" providerId="AD" clId="Web-{2B17F193-42D3-48D4-83A4-0DA6BCEC1394}" dt="2021-03-26T14:24:25.166" v="962" actId="1076"/>
          <ac:picMkLst>
            <pc:docMk/>
            <pc:sldMk cId="3784089036" sldId="256"/>
            <ac:picMk id="4" creationId="{1CA910BD-4E3F-4A7B-A0E6-C535BA894EDC}"/>
          </ac:picMkLst>
        </pc:picChg>
      </pc:sldChg>
      <pc:sldChg chg="addSp delSp modSp new mod setBg">
        <pc:chgData name="RAYNAL Florentin" userId="S::florentin.raynal@btsinfo-aurillac.fr::b840063e-17f2-4ac1-8834-574c14734c8e" providerId="AD" clId="Web-{2B17F193-42D3-48D4-83A4-0DA6BCEC1394}" dt="2021-03-26T14:18:05.207" v="940" actId="20577"/>
        <pc:sldMkLst>
          <pc:docMk/>
          <pc:sldMk cId="3678047117" sldId="257"/>
        </pc:sldMkLst>
        <pc:spChg chg="mod">
          <ac:chgData name="RAYNAL Florentin" userId="S::florentin.raynal@btsinfo-aurillac.fr::b840063e-17f2-4ac1-8834-574c14734c8e" providerId="AD" clId="Web-{2B17F193-42D3-48D4-83A4-0DA6BCEC1394}" dt="2021-03-26T14:16:59.065" v="934"/>
          <ac:spMkLst>
            <pc:docMk/>
            <pc:sldMk cId="3678047117" sldId="257"/>
            <ac:spMk id="2" creationId="{508BA0E0-B52F-4CF9-B834-842724D5B6A7}"/>
          </ac:spMkLst>
        </pc:spChg>
        <pc:spChg chg="add del mod">
          <ac:chgData name="RAYNAL Florentin" userId="S::florentin.raynal@btsinfo-aurillac.fr::b840063e-17f2-4ac1-8834-574c14734c8e" providerId="AD" clId="Web-{2B17F193-42D3-48D4-83A4-0DA6BCEC1394}" dt="2021-03-26T14:16:59.097" v="935"/>
          <ac:spMkLst>
            <pc:docMk/>
            <pc:sldMk cId="3678047117" sldId="257"/>
            <ac:spMk id="3" creationId="{FFEB60D1-DE58-4B4F-8A7D-CF8E2F46B72F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2:53:15.227" v="118"/>
          <ac:spMkLst>
            <pc:docMk/>
            <pc:sldMk cId="3678047117" sldId="257"/>
            <ac:spMk id="8" creationId="{081EA652-8C6A-4E69-BEB9-170809474553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2:53:15.227" v="118"/>
          <ac:spMkLst>
            <pc:docMk/>
            <pc:sldMk cId="3678047117" sldId="257"/>
            <ac:spMk id="10" creationId="{5298780A-33B9-4EA2-8F67-DE68AD62841B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2:53:15.227" v="118"/>
          <ac:spMkLst>
            <pc:docMk/>
            <pc:sldMk cId="3678047117" sldId="257"/>
            <ac:spMk id="12" creationId="{7F488E8B-4E1E-4402-8935-D4E6C02615C7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4:16:59.065" v="934"/>
          <ac:spMkLst>
            <pc:docMk/>
            <pc:sldMk cId="3678047117" sldId="257"/>
            <ac:spMk id="17" creationId="{081EA652-8C6A-4E69-BEB9-170809474553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4:16:59.065" v="934"/>
          <ac:spMkLst>
            <pc:docMk/>
            <pc:sldMk cId="3678047117" sldId="257"/>
            <ac:spMk id="19" creationId="{A4026A73-1F7F-49F2-B319-8CA3B3D53269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4:16:59.065" v="934"/>
          <ac:spMkLst>
            <pc:docMk/>
            <pc:sldMk cId="3678047117" sldId="257"/>
            <ac:spMk id="21" creationId="{5298780A-33B9-4EA2-8F67-DE68AD62841B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4:16:59.065" v="934"/>
          <ac:spMkLst>
            <pc:docMk/>
            <pc:sldMk cId="3678047117" sldId="257"/>
            <ac:spMk id="23" creationId="{7F488E8B-4E1E-4402-8935-D4E6C02615C7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4:16:59.065" v="934"/>
          <ac:spMkLst>
            <pc:docMk/>
            <pc:sldMk cId="3678047117" sldId="257"/>
            <ac:spMk id="31" creationId="{7DD77B92-CB36-4B20-A59A-59625E0F08AB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4:16:59.065" v="934"/>
          <ac:spMkLst>
            <pc:docMk/>
            <pc:sldMk cId="3678047117" sldId="257"/>
            <ac:spMk id="37" creationId="{2C1BBA94-3F40-40AA-8BB9-E69E25E537C1}"/>
          </ac:spMkLst>
        </pc:spChg>
        <pc:grpChg chg="add del">
          <ac:chgData name="RAYNAL Florentin" userId="S::florentin.raynal@btsinfo-aurillac.fr::b840063e-17f2-4ac1-8834-574c14734c8e" providerId="AD" clId="Web-{2B17F193-42D3-48D4-83A4-0DA6BCEC1394}" dt="2021-03-26T14:16:59.065" v="934"/>
          <ac:grpSpMkLst>
            <pc:docMk/>
            <pc:sldMk cId="3678047117" sldId="257"/>
            <ac:grpSpMk id="33" creationId="{B14B560F-9DD7-4302-A60B-EBD3EF59B073}"/>
          </ac:grpSpMkLst>
        </pc:grpChg>
        <pc:graphicFrameChg chg="add del">
          <ac:chgData name="RAYNAL Florentin" userId="S::florentin.raynal@btsinfo-aurillac.fr::b840063e-17f2-4ac1-8834-574c14734c8e" providerId="AD" clId="Web-{2B17F193-42D3-48D4-83A4-0DA6BCEC1394}" dt="2021-03-26T14:16:59.065" v="934"/>
          <ac:graphicFrameMkLst>
            <pc:docMk/>
            <pc:sldMk cId="3678047117" sldId="257"/>
            <ac:graphicFrameMk id="27" creationId="{4FDAF19D-2F52-4B12-BAF4-83E5C33A64E4}"/>
          </ac:graphicFrameMkLst>
        </pc:graphicFrameChg>
        <pc:graphicFrameChg chg="add mod modGraphic">
          <ac:chgData name="RAYNAL Florentin" userId="S::florentin.raynal@btsinfo-aurillac.fr::b840063e-17f2-4ac1-8834-574c14734c8e" providerId="AD" clId="Web-{2B17F193-42D3-48D4-83A4-0DA6BCEC1394}" dt="2021-03-26T14:18:05.207" v="940" actId="20577"/>
          <ac:graphicFrameMkLst>
            <pc:docMk/>
            <pc:sldMk cId="3678047117" sldId="257"/>
            <ac:graphicFrameMk id="28" creationId="{4B85BD14-2EE5-4958-9ABE-2C84FC9ACD7C}"/>
          </ac:graphicFrameMkLst>
        </pc:graphicFrameChg>
        <pc:cxnChg chg="add del">
          <ac:chgData name="RAYNAL Florentin" userId="S::florentin.raynal@btsinfo-aurillac.fr::b840063e-17f2-4ac1-8834-574c14734c8e" providerId="AD" clId="Web-{2B17F193-42D3-48D4-83A4-0DA6BCEC1394}" dt="2021-03-26T14:16:59.065" v="934"/>
          <ac:cxnSpMkLst>
            <pc:docMk/>
            <pc:sldMk cId="3678047117" sldId="257"/>
            <ac:cxnSpMk id="25" creationId="{23AAC9B5-8015-485C-ACF9-A750390E9A56}"/>
          </ac:cxnSpMkLst>
        </pc:cxnChg>
      </pc:sldChg>
      <pc:sldChg chg="addSp delSp modSp new mod setBg">
        <pc:chgData name="RAYNAL Florentin" userId="S::florentin.raynal@btsinfo-aurillac.fr::b840063e-17f2-4ac1-8834-574c14734c8e" providerId="AD" clId="Web-{2B17F193-42D3-48D4-83A4-0DA6BCEC1394}" dt="2021-03-26T14:13:42.046" v="920" actId="20577"/>
        <pc:sldMkLst>
          <pc:docMk/>
          <pc:sldMk cId="1998505142" sldId="258"/>
        </pc:sldMkLst>
        <pc:spChg chg="mod">
          <ac:chgData name="RAYNAL Florentin" userId="S::florentin.raynal@btsinfo-aurillac.fr::b840063e-17f2-4ac1-8834-574c14734c8e" providerId="AD" clId="Web-{2B17F193-42D3-48D4-83A4-0DA6BCEC1394}" dt="2021-03-26T13:42:22.890" v="525" actId="1076"/>
          <ac:spMkLst>
            <pc:docMk/>
            <pc:sldMk cId="1998505142" sldId="258"/>
            <ac:spMk id="2" creationId="{5939067D-AC09-46C2-AAEA-E56ED4AB5DF2}"/>
          </ac:spMkLst>
        </pc:spChg>
        <pc:spChg chg="del mod">
          <ac:chgData name="RAYNAL Florentin" userId="S::florentin.raynal@btsinfo-aurillac.fr::b840063e-17f2-4ac1-8834-574c14734c8e" providerId="AD" clId="Web-{2B17F193-42D3-48D4-83A4-0DA6BCEC1394}" dt="2021-03-26T13:36:45.447" v="418"/>
          <ac:spMkLst>
            <pc:docMk/>
            <pc:sldMk cId="1998505142" sldId="258"/>
            <ac:spMk id="3" creationId="{0357AC62-0F12-4D10-9BA8-771B205E4E50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3:36:28.603" v="416"/>
          <ac:spMkLst>
            <pc:docMk/>
            <pc:sldMk cId="1998505142" sldId="258"/>
            <ac:spMk id="8" creationId="{081EA652-8C6A-4E69-BEB9-170809474553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3:36:28.603" v="416"/>
          <ac:spMkLst>
            <pc:docMk/>
            <pc:sldMk cId="1998505142" sldId="258"/>
            <ac:spMk id="10" creationId="{A4026A73-1F7F-49F2-B319-8CA3B3D53269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3:36:28.603" v="416"/>
          <ac:spMkLst>
            <pc:docMk/>
            <pc:sldMk cId="1998505142" sldId="258"/>
            <ac:spMk id="12" creationId="{5298780A-33B9-4EA2-8F67-DE68AD62841B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3:36:28.603" v="416"/>
          <ac:spMkLst>
            <pc:docMk/>
            <pc:sldMk cId="1998505142" sldId="258"/>
            <ac:spMk id="14" creationId="{7F488E8B-4E1E-4402-8935-D4E6C02615C7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3:37:27.964" v="421"/>
          <ac:spMkLst>
            <pc:docMk/>
            <pc:sldMk cId="1998505142" sldId="258"/>
            <ac:spMk id="21" creationId="{081EA652-8C6A-4E69-BEB9-170809474553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3:37:27.964" v="421"/>
          <ac:spMkLst>
            <pc:docMk/>
            <pc:sldMk cId="1998505142" sldId="258"/>
            <ac:spMk id="23" creationId="{5298780A-33B9-4EA2-8F67-DE68AD62841B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3:37:27.964" v="421"/>
          <ac:spMkLst>
            <pc:docMk/>
            <pc:sldMk cId="1998505142" sldId="258"/>
            <ac:spMk id="25" creationId="{7F488E8B-4E1E-4402-8935-D4E6C02615C7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3:37:27.964" v="421"/>
          <ac:spMkLst>
            <pc:docMk/>
            <pc:sldMk cId="1998505142" sldId="258"/>
            <ac:spMk id="32" creationId="{081EA652-8C6A-4E69-BEB9-170809474553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3:37:27.964" v="421"/>
          <ac:spMkLst>
            <pc:docMk/>
            <pc:sldMk cId="1998505142" sldId="258"/>
            <ac:spMk id="34" creationId="{79FCBE05-E963-41B2-97FD-8631A61EB2A9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3:37:27.964" v="421"/>
          <ac:spMkLst>
            <pc:docMk/>
            <pc:sldMk cId="1998505142" sldId="258"/>
            <ac:spMk id="36" creationId="{5298780A-33B9-4EA2-8F67-DE68AD62841B}"/>
          </ac:spMkLst>
        </pc:spChg>
        <pc:spChg chg="add del">
          <ac:chgData name="RAYNAL Florentin" userId="S::florentin.raynal@btsinfo-aurillac.fr::b840063e-17f2-4ac1-8834-574c14734c8e" providerId="AD" clId="Web-{2B17F193-42D3-48D4-83A4-0DA6BCEC1394}" dt="2021-03-26T13:37:27.964" v="421"/>
          <ac:spMkLst>
            <pc:docMk/>
            <pc:sldMk cId="1998505142" sldId="258"/>
            <ac:spMk id="38" creationId="{4D233ACE-F3A1-4543-B9F4-425DDA579332}"/>
          </ac:spMkLst>
        </pc:spChg>
        <pc:graphicFrameChg chg="add mod modGraphic">
          <ac:chgData name="RAYNAL Florentin" userId="S::florentin.raynal@btsinfo-aurillac.fr::b840063e-17f2-4ac1-8834-574c14734c8e" providerId="AD" clId="Web-{2B17F193-42D3-48D4-83A4-0DA6BCEC1394}" dt="2021-03-26T14:13:42.046" v="920" actId="20577"/>
          <ac:graphicFrameMkLst>
            <pc:docMk/>
            <pc:sldMk cId="1998505142" sldId="258"/>
            <ac:graphicFrameMk id="27" creationId="{ABB11306-9889-4D6B-9EFF-9AA5B541C706}"/>
          </ac:graphicFrameMkLst>
        </pc:graphicFrameChg>
        <pc:cxnChg chg="add del">
          <ac:chgData name="RAYNAL Florentin" userId="S::florentin.raynal@btsinfo-aurillac.fr::b840063e-17f2-4ac1-8834-574c14734c8e" providerId="AD" clId="Web-{2B17F193-42D3-48D4-83A4-0DA6BCEC1394}" dt="2021-03-26T13:36:28.603" v="416"/>
          <ac:cxnSpMkLst>
            <pc:docMk/>
            <pc:sldMk cId="1998505142" sldId="258"/>
            <ac:cxnSpMk id="16" creationId="{23AAC9B5-8015-485C-ACF9-A750390E9A56}"/>
          </ac:cxnSpMkLst>
        </pc:cxnChg>
      </pc:sldChg>
      <pc:sldChg chg="addSp delSp modSp">
        <pc:chgData name="RAYNAL Florentin" userId="S::florentin.raynal@btsinfo-aurillac.fr::b840063e-17f2-4ac1-8834-574c14734c8e" providerId="AD" clId="Web-{2B17F193-42D3-48D4-83A4-0DA6BCEC1394}" dt="2021-03-26T14:26:22.278" v="963" actId="1076"/>
        <pc:sldMkLst>
          <pc:docMk/>
          <pc:sldMk cId="4186867885" sldId="259"/>
        </pc:sldMkLst>
        <pc:spChg chg="mod">
          <ac:chgData name="RAYNAL Florentin" userId="S::florentin.raynal@btsinfo-aurillac.fr::b840063e-17f2-4ac1-8834-574c14734c8e" providerId="AD" clId="Web-{2B17F193-42D3-48D4-83A4-0DA6BCEC1394}" dt="2021-03-26T14:15:55.767" v="932" actId="1076"/>
          <ac:spMkLst>
            <pc:docMk/>
            <pc:sldMk cId="4186867885" sldId="259"/>
            <ac:spMk id="2" creationId="{BDC7B72C-ABAF-40CD-98B3-F74C29388331}"/>
          </ac:spMkLst>
        </pc:spChg>
        <pc:spChg chg="mod">
          <ac:chgData name="RAYNAL Florentin" userId="S::florentin.raynal@btsinfo-aurillac.fr::b840063e-17f2-4ac1-8834-574c14734c8e" providerId="AD" clId="Web-{2B17F193-42D3-48D4-83A4-0DA6BCEC1394}" dt="2021-03-26T14:15:32.205" v="929"/>
          <ac:spMkLst>
            <pc:docMk/>
            <pc:sldMk cId="4186867885" sldId="259"/>
            <ac:spMk id="3" creationId="{699A511F-92E6-4DEB-B7A3-BBC6352DCBFE}"/>
          </ac:spMkLst>
        </pc:spChg>
        <pc:spChg chg="del">
          <ac:chgData name="RAYNAL Florentin" userId="S::florentin.raynal@btsinfo-aurillac.fr::b840063e-17f2-4ac1-8834-574c14734c8e" providerId="AD" clId="Web-{2B17F193-42D3-48D4-83A4-0DA6BCEC1394}" dt="2021-03-26T14:15:32.205" v="929"/>
          <ac:spMkLst>
            <pc:docMk/>
            <pc:sldMk cId="4186867885" sldId="259"/>
            <ac:spMk id="11" creationId="{BA79A7CF-01AF-4178-9369-94E0C90EB046}"/>
          </ac:spMkLst>
        </pc:spChg>
        <pc:spChg chg="del">
          <ac:chgData name="RAYNAL Florentin" userId="S::florentin.raynal@btsinfo-aurillac.fr::b840063e-17f2-4ac1-8834-574c14734c8e" providerId="AD" clId="Web-{2B17F193-42D3-48D4-83A4-0DA6BCEC1394}" dt="2021-03-26T14:15:32.205" v="929"/>
          <ac:spMkLst>
            <pc:docMk/>
            <pc:sldMk cId="4186867885" sldId="259"/>
            <ac:spMk id="13" creationId="{99413ED5-9ED4-4772-BCE4-2BCAE6B12E35}"/>
          </ac:spMkLst>
        </pc:spChg>
        <pc:spChg chg="del">
          <ac:chgData name="RAYNAL Florentin" userId="S::florentin.raynal@btsinfo-aurillac.fr::b840063e-17f2-4ac1-8834-574c14734c8e" providerId="AD" clId="Web-{2B17F193-42D3-48D4-83A4-0DA6BCEC1394}" dt="2021-03-26T14:15:32.205" v="929"/>
          <ac:spMkLst>
            <pc:docMk/>
            <pc:sldMk cId="4186867885" sldId="259"/>
            <ac:spMk id="15" creationId="{04357C93-F0CB-4A1C-8F77-4E9063789819}"/>
          </ac:spMkLst>
        </pc:spChg>
        <pc:spChg chg="del">
          <ac:chgData name="RAYNAL Florentin" userId="S::florentin.raynal@btsinfo-aurillac.fr::b840063e-17f2-4ac1-8834-574c14734c8e" providerId="AD" clId="Web-{2B17F193-42D3-48D4-83A4-0DA6BCEC1394}" dt="2021-03-26T14:15:32.205" v="929"/>
          <ac:spMkLst>
            <pc:docMk/>
            <pc:sldMk cId="4186867885" sldId="259"/>
            <ac:spMk id="17" creationId="{90F533E9-6690-41A8-A372-4C6C622D028D}"/>
          </ac:spMkLst>
        </pc:spChg>
        <pc:spChg chg="add">
          <ac:chgData name="RAYNAL Florentin" userId="S::florentin.raynal@btsinfo-aurillac.fr::b840063e-17f2-4ac1-8834-574c14734c8e" providerId="AD" clId="Web-{2B17F193-42D3-48D4-83A4-0DA6BCEC1394}" dt="2021-03-26T14:15:32.205" v="929"/>
          <ac:spMkLst>
            <pc:docMk/>
            <pc:sldMk cId="4186867885" sldId="259"/>
            <ac:spMk id="22" creationId="{19D32F93-50AC-4C46-A5DB-291C60DDB7BD}"/>
          </ac:spMkLst>
        </pc:spChg>
        <pc:spChg chg="add">
          <ac:chgData name="RAYNAL Florentin" userId="S::florentin.raynal@btsinfo-aurillac.fr::b840063e-17f2-4ac1-8834-574c14734c8e" providerId="AD" clId="Web-{2B17F193-42D3-48D4-83A4-0DA6BCEC1394}" dt="2021-03-26T14:15:32.205" v="929"/>
          <ac:spMkLst>
            <pc:docMk/>
            <pc:sldMk cId="4186867885" sldId="259"/>
            <ac:spMk id="24" creationId="{827DC2C4-B485-428A-BF4A-472D2967F47F}"/>
          </ac:spMkLst>
        </pc:spChg>
        <pc:spChg chg="add">
          <ac:chgData name="RAYNAL Florentin" userId="S::florentin.raynal@btsinfo-aurillac.fr::b840063e-17f2-4ac1-8834-574c14734c8e" providerId="AD" clId="Web-{2B17F193-42D3-48D4-83A4-0DA6BCEC1394}" dt="2021-03-26T14:15:32.205" v="929"/>
          <ac:spMkLst>
            <pc:docMk/>
            <pc:sldMk cId="4186867885" sldId="259"/>
            <ac:spMk id="26" creationId="{EE04B5EB-F158-4507-90DD-BD23620C7CC9}"/>
          </ac:spMkLst>
        </pc:spChg>
        <pc:picChg chg="mod">
          <ac:chgData name="RAYNAL Florentin" userId="S::florentin.raynal@btsinfo-aurillac.fr::b840063e-17f2-4ac1-8834-574c14734c8e" providerId="AD" clId="Web-{2B17F193-42D3-48D4-83A4-0DA6BCEC1394}" dt="2021-03-26T14:26:22.278" v="963" actId="1076"/>
          <ac:picMkLst>
            <pc:docMk/>
            <pc:sldMk cId="4186867885" sldId="259"/>
            <ac:picMk id="6" creationId="{3CF7B233-1A89-4310-9999-91070FEB8C64}"/>
          </ac:picMkLst>
        </pc:picChg>
      </pc:sldChg>
      <pc:sldChg chg="addSp delSp modSp new mod ord setBg">
        <pc:chgData name="RAYNAL Florentin" userId="S::florentin.raynal@btsinfo-aurillac.fr::b840063e-17f2-4ac1-8834-574c14734c8e" providerId="AD" clId="Web-{2B17F193-42D3-48D4-83A4-0DA6BCEC1394}" dt="2021-03-26T14:36:15.788" v="981" actId="14100"/>
        <pc:sldMkLst>
          <pc:docMk/>
          <pc:sldMk cId="3052396167" sldId="260"/>
        </pc:sldMkLst>
        <pc:spChg chg="mod">
          <ac:chgData name="RAYNAL Florentin" userId="S::florentin.raynal@btsinfo-aurillac.fr::b840063e-17f2-4ac1-8834-574c14734c8e" providerId="AD" clId="Web-{2B17F193-42D3-48D4-83A4-0DA6BCEC1394}" dt="2021-03-26T14:15:13.079" v="928" actId="1076"/>
          <ac:spMkLst>
            <pc:docMk/>
            <pc:sldMk cId="3052396167" sldId="260"/>
            <ac:spMk id="2" creationId="{38E81B35-F343-42BB-946C-7AB28384E55A}"/>
          </ac:spMkLst>
        </pc:spChg>
        <pc:spChg chg="del mod">
          <ac:chgData name="RAYNAL Florentin" userId="S::florentin.raynal@btsinfo-aurillac.fr::b840063e-17f2-4ac1-8834-574c14734c8e" providerId="AD" clId="Web-{2B17F193-42D3-48D4-83A4-0DA6BCEC1394}" dt="2021-03-26T14:10:20.012" v="893"/>
          <ac:spMkLst>
            <pc:docMk/>
            <pc:sldMk cId="3052396167" sldId="260"/>
            <ac:spMk id="3" creationId="{DFF0FD87-3766-42E1-B21B-0B3469B9C482}"/>
          </ac:spMkLst>
        </pc:spChg>
        <pc:spChg chg="add">
          <ac:chgData name="RAYNAL Florentin" userId="S::florentin.raynal@btsinfo-aurillac.fr::b840063e-17f2-4ac1-8834-574c14734c8e" providerId="AD" clId="Web-{2B17F193-42D3-48D4-83A4-0DA6BCEC1394}" dt="2021-03-26T14:09:35.417" v="887"/>
          <ac:spMkLst>
            <pc:docMk/>
            <pc:sldMk cId="3052396167" sldId="260"/>
            <ac:spMk id="8" creationId="{081EA652-8C6A-4E69-BEB9-170809474553}"/>
          </ac:spMkLst>
        </pc:spChg>
        <pc:spChg chg="add">
          <ac:chgData name="RAYNAL Florentin" userId="S::florentin.raynal@btsinfo-aurillac.fr::b840063e-17f2-4ac1-8834-574c14734c8e" providerId="AD" clId="Web-{2B17F193-42D3-48D4-83A4-0DA6BCEC1394}" dt="2021-03-26T14:09:35.417" v="887"/>
          <ac:spMkLst>
            <pc:docMk/>
            <pc:sldMk cId="3052396167" sldId="260"/>
            <ac:spMk id="10" creationId="{5298780A-33B9-4EA2-8F67-DE68AD62841B}"/>
          </ac:spMkLst>
        </pc:spChg>
        <pc:spChg chg="add">
          <ac:chgData name="RAYNAL Florentin" userId="S::florentin.raynal@btsinfo-aurillac.fr::b840063e-17f2-4ac1-8834-574c14734c8e" providerId="AD" clId="Web-{2B17F193-42D3-48D4-83A4-0DA6BCEC1394}" dt="2021-03-26T14:09:35.417" v="887"/>
          <ac:spMkLst>
            <pc:docMk/>
            <pc:sldMk cId="3052396167" sldId="260"/>
            <ac:spMk id="12" creationId="{7F488E8B-4E1E-4402-8935-D4E6C02615C7}"/>
          </ac:spMkLst>
        </pc:spChg>
        <pc:graphicFrameChg chg="add mod modGraphic">
          <ac:chgData name="RAYNAL Florentin" userId="S::florentin.raynal@btsinfo-aurillac.fr::b840063e-17f2-4ac1-8834-574c14734c8e" providerId="AD" clId="Web-{2B17F193-42D3-48D4-83A4-0DA6BCEC1394}" dt="2021-03-26T14:36:15.788" v="981" actId="14100"/>
          <ac:graphicFrameMkLst>
            <pc:docMk/>
            <pc:sldMk cId="3052396167" sldId="260"/>
            <ac:graphicFrameMk id="14" creationId="{67222A9D-689B-4275-88F7-11F5F1D6F9EB}"/>
          </ac:graphicFrameMkLst>
        </pc:graphicFrameChg>
      </pc:sldChg>
      <pc:sldChg chg="modSp">
        <pc:chgData name="RAYNAL Florentin" userId="S::florentin.raynal@btsinfo-aurillac.fr::b840063e-17f2-4ac1-8834-574c14734c8e" providerId="AD" clId="Web-{2B17F193-42D3-48D4-83A4-0DA6BCEC1394}" dt="2021-03-26T14:41:25.043" v="984" actId="1076"/>
        <pc:sldMkLst>
          <pc:docMk/>
          <pc:sldMk cId="3153375361" sldId="261"/>
        </pc:sldMkLst>
        <pc:spChg chg="mod">
          <ac:chgData name="RAYNAL Florentin" userId="S::florentin.raynal@btsinfo-aurillac.fr::b840063e-17f2-4ac1-8834-574c14734c8e" providerId="AD" clId="Web-{2B17F193-42D3-48D4-83A4-0DA6BCEC1394}" dt="2021-03-26T14:40:44.948" v="982" actId="1076"/>
          <ac:spMkLst>
            <pc:docMk/>
            <pc:sldMk cId="3153375361" sldId="261"/>
            <ac:spMk id="8" creationId="{09413921-671E-4B44-951B-F8A7567D6C7B}"/>
          </ac:spMkLst>
        </pc:spChg>
        <pc:spChg chg="mod">
          <ac:chgData name="RAYNAL Florentin" userId="S::florentin.raynal@btsinfo-aurillac.fr::b840063e-17f2-4ac1-8834-574c14734c8e" providerId="AD" clId="Web-{2B17F193-42D3-48D4-83A4-0DA6BCEC1394}" dt="2021-03-26T14:41:25.043" v="984" actId="1076"/>
          <ac:spMkLst>
            <pc:docMk/>
            <pc:sldMk cId="3153375361" sldId="261"/>
            <ac:spMk id="12" creationId="{50C8BE3D-B924-4997-ACCC-FD2B274E1F51}"/>
          </ac:spMkLst>
        </pc:spChg>
      </pc:sldChg>
      <pc:sldChg chg="ord">
        <pc:chgData name="RAYNAL Florentin" userId="S::florentin.raynal@btsinfo-aurillac.fr::b840063e-17f2-4ac1-8834-574c14734c8e" providerId="AD" clId="Web-{2B17F193-42D3-48D4-83A4-0DA6BCEC1394}" dt="2021-03-26T14:22:47.540" v="958"/>
        <pc:sldMkLst>
          <pc:docMk/>
          <pc:sldMk cId="2359680423" sldId="262"/>
        </pc:sldMkLst>
      </pc:sldChg>
      <pc:sldChg chg="modSp ord">
        <pc:chgData name="RAYNAL Florentin" userId="S::florentin.raynal@btsinfo-aurillac.fr::b840063e-17f2-4ac1-8834-574c14734c8e" providerId="AD" clId="Web-{2B17F193-42D3-48D4-83A4-0DA6BCEC1394}" dt="2021-03-26T14:23:11.790" v="961" actId="20577"/>
        <pc:sldMkLst>
          <pc:docMk/>
          <pc:sldMk cId="2963400527" sldId="263"/>
        </pc:sldMkLst>
        <pc:spChg chg="mod">
          <ac:chgData name="RAYNAL Florentin" userId="S::florentin.raynal@btsinfo-aurillac.fr::b840063e-17f2-4ac1-8834-574c14734c8e" providerId="AD" clId="Web-{2B17F193-42D3-48D4-83A4-0DA6BCEC1394}" dt="2021-03-26T14:23:11.790" v="961" actId="20577"/>
          <ac:spMkLst>
            <pc:docMk/>
            <pc:sldMk cId="2963400527" sldId="263"/>
            <ac:spMk id="4" creationId="{171614E7-9BD3-4F7D-A6BB-0EA4FA0D665D}"/>
          </ac:spMkLst>
        </pc:spChg>
      </pc:sldChg>
      <pc:sldChg chg="modSp">
        <pc:chgData name="RAYNAL Florentin" userId="S::florentin.raynal@btsinfo-aurillac.fr::b840063e-17f2-4ac1-8834-574c14734c8e" providerId="AD" clId="Web-{2B17F193-42D3-48D4-83A4-0DA6BCEC1394}" dt="2021-03-26T14:35:10.052" v="980" actId="20577"/>
        <pc:sldMkLst>
          <pc:docMk/>
          <pc:sldMk cId="3344944669" sldId="264"/>
        </pc:sldMkLst>
        <pc:spChg chg="mod">
          <ac:chgData name="RAYNAL Florentin" userId="S::florentin.raynal@btsinfo-aurillac.fr::b840063e-17f2-4ac1-8834-574c14734c8e" providerId="AD" clId="Web-{2B17F193-42D3-48D4-83A4-0DA6BCEC1394}" dt="2021-03-26T14:35:10.052" v="980" actId="20577"/>
          <ac:spMkLst>
            <pc:docMk/>
            <pc:sldMk cId="3344944669" sldId="264"/>
            <ac:spMk id="2" creationId="{931E4C51-F64B-4958-A7B0-4A9A8C0CF73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B41E8-1B8A-4D05-BA27-DA0D94EEFD05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BEFAAAD1-11CA-4365-9D0E-DD8CCD6B28DA}">
      <dgm:prSet/>
      <dgm:spPr/>
      <dgm:t>
        <a:bodyPr/>
        <a:lstStyle/>
        <a:p>
          <a:r>
            <a:rPr lang="en-US"/>
            <a:t>Le </a:t>
          </a:r>
          <a:r>
            <a:rPr lang="en-US" err="1"/>
            <a:t>protocole</a:t>
          </a:r>
          <a:r>
            <a:rPr lang="en-US"/>
            <a:t> RADIUS</a:t>
          </a:r>
        </a:p>
      </dgm:t>
    </dgm:pt>
    <dgm:pt modelId="{721A6CAD-1051-4975-AACF-EFCF34807FE8}" type="parTrans" cxnId="{8BCF33CD-767C-4D9B-BFC4-7915A3E8B5FF}">
      <dgm:prSet/>
      <dgm:spPr/>
      <dgm:t>
        <a:bodyPr/>
        <a:lstStyle/>
        <a:p>
          <a:endParaRPr lang="en-US"/>
        </a:p>
      </dgm:t>
    </dgm:pt>
    <dgm:pt modelId="{2A0F3E29-5526-467F-9C25-B532D695A7A2}" type="sibTrans" cxnId="{8BCF33CD-767C-4D9B-BFC4-7915A3E8B5FF}">
      <dgm:prSet/>
      <dgm:spPr/>
      <dgm:t>
        <a:bodyPr/>
        <a:lstStyle/>
        <a:p>
          <a:endParaRPr lang="en-US"/>
        </a:p>
      </dgm:t>
    </dgm:pt>
    <dgm:pt modelId="{DDF4DFB1-0B2C-4432-84B9-EB6871E1F30B}">
      <dgm:prSet/>
      <dgm:spPr/>
      <dgm:t>
        <a:bodyPr/>
        <a:lstStyle/>
        <a:p>
          <a:r>
            <a:rPr lang="en-US"/>
            <a:t>Le </a:t>
          </a:r>
          <a:r>
            <a:rPr lang="en-US" err="1"/>
            <a:t>protocole</a:t>
          </a:r>
          <a:r>
            <a:rPr lang="en-US"/>
            <a:t> </a:t>
          </a:r>
          <a:r>
            <a:rPr lang="en-US">
              <a:latin typeface="Calibri Light" panose="020F0302020204030204"/>
            </a:rPr>
            <a:t>802.1x</a:t>
          </a:r>
          <a:endParaRPr lang="en-US"/>
        </a:p>
      </dgm:t>
    </dgm:pt>
    <dgm:pt modelId="{E4A760DD-9C12-45B3-AA95-DEDD0F9A0D9B}" type="parTrans" cxnId="{05419BB8-3B22-4BC1-8147-426AC60475D7}">
      <dgm:prSet/>
      <dgm:spPr/>
      <dgm:t>
        <a:bodyPr/>
        <a:lstStyle/>
        <a:p>
          <a:endParaRPr lang="en-US"/>
        </a:p>
      </dgm:t>
    </dgm:pt>
    <dgm:pt modelId="{979A25AC-9D19-477A-9F00-96BB8C420477}" type="sibTrans" cxnId="{05419BB8-3B22-4BC1-8147-426AC60475D7}">
      <dgm:prSet/>
      <dgm:spPr/>
      <dgm:t>
        <a:bodyPr/>
        <a:lstStyle/>
        <a:p>
          <a:endParaRPr lang="en-US"/>
        </a:p>
      </dgm:t>
    </dgm:pt>
    <dgm:pt modelId="{8059F3B5-D3D4-4F1B-8FBB-22BE38374505}">
      <dgm:prSet/>
      <dgm:spPr/>
      <dgm:t>
        <a:bodyPr/>
        <a:lstStyle/>
        <a:p>
          <a:r>
            <a:rPr lang="en-US" err="1"/>
            <a:t>Présentation</a:t>
          </a:r>
          <a:r>
            <a:rPr lang="en-US"/>
            <a:t> du </a:t>
          </a:r>
          <a:r>
            <a:rPr lang="en-US" err="1"/>
            <a:t>projet</a:t>
          </a:r>
        </a:p>
      </dgm:t>
    </dgm:pt>
    <dgm:pt modelId="{0B0DB80E-C2F2-4750-B8E3-1BC310EC70FA}" type="parTrans" cxnId="{9105CEB0-B547-464A-9966-970743BA9BD7}">
      <dgm:prSet/>
      <dgm:spPr/>
      <dgm:t>
        <a:bodyPr/>
        <a:lstStyle/>
        <a:p>
          <a:endParaRPr lang="en-US"/>
        </a:p>
      </dgm:t>
    </dgm:pt>
    <dgm:pt modelId="{F42C167C-C918-4402-A2BC-919D4B385A19}" type="sibTrans" cxnId="{9105CEB0-B547-464A-9966-970743BA9BD7}">
      <dgm:prSet/>
      <dgm:spPr/>
      <dgm:t>
        <a:bodyPr/>
        <a:lstStyle/>
        <a:p>
          <a:endParaRPr lang="en-US"/>
        </a:p>
      </dgm:t>
    </dgm:pt>
    <dgm:pt modelId="{051C2F5A-29CC-417A-A7B8-CAEFD2657A30}">
      <dgm:prSet/>
      <dgm:spPr/>
      <dgm:t>
        <a:bodyPr/>
        <a:lstStyle/>
        <a:p>
          <a:r>
            <a:rPr lang="en-US"/>
            <a:t>Configurations </a:t>
          </a:r>
        </a:p>
      </dgm:t>
    </dgm:pt>
    <dgm:pt modelId="{54631847-6CFF-459D-BD42-B2035BE08383}" type="parTrans" cxnId="{21EF8886-F157-4E60-B0FA-EC6DFBFA16CB}">
      <dgm:prSet/>
      <dgm:spPr/>
      <dgm:t>
        <a:bodyPr/>
        <a:lstStyle/>
        <a:p>
          <a:endParaRPr lang="en-US"/>
        </a:p>
      </dgm:t>
    </dgm:pt>
    <dgm:pt modelId="{22470263-A6F7-4723-97F3-F5B114750F88}" type="sibTrans" cxnId="{21EF8886-F157-4E60-B0FA-EC6DFBFA16CB}">
      <dgm:prSet/>
      <dgm:spPr/>
      <dgm:t>
        <a:bodyPr/>
        <a:lstStyle/>
        <a:p>
          <a:endParaRPr lang="en-US"/>
        </a:p>
      </dgm:t>
    </dgm:pt>
    <dgm:pt modelId="{AB9F031B-8A18-49DB-AC32-256DAB583D19}">
      <dgm:prSet/>
      <dgm:spPr/>
      <dgm:t>
        <a:bodyPr/>
        <a:lstStyle/>
        <a:p>
          <a:r>
            <a:rPr lang="en-US"/>
            <a:t>Tests</a:t>
          </a:r>
        </a:p>
      </dgm:t>
    </dgm:pt>
    <dgm:pt modelId="{97D4C135-6847-424E-98FA-B9C47714CDB2}" type="parTrans" cxnId="{85922562-3ED1-4683-9A66-A5B3E60210D2}">
      <dgm:prSet/>
      <dgm:spPr/>
      <dgm:t>
        <a:bodyPr/>
        <a:lstStyle/>
        <a:p>
          <a:endParaRPr lang="en-US"/>
        </a:p>
      </dgm:t>
    </dgm:pt>
    <dgm:pt modelId="{602AF7C4-48CA-4333-91A0-B0FEA1580B33}" type="sibTrans" cxnId="{85922562-3ED1-4683-9A66-A5B3E60210D2}">
      <dgm:prSet/>
      <dgm:spPr/>
      <dgm:t>
        <a:bodyPr/>
        <a:lstStyle/>
        <a:p>
          <a:endParaRPr lang="en-US"/>
        </a:p>
      </dgm:t>
    </dgm:pt>
    <dgm:pt modelId="{DBB4BAB0-E2B5-4AD8-B438-987E72FA1D63}">
      <dgm:prSet/>
      <dgm:spPr/>
      <dgm:t>
        <a:bodyPr/>
        <a:lstStyle/>
        <a:p>
          <a:r>
            <a:rPr lang="en-US"/>
            <a:t>Bilan</a:t>
          </a:r>
        </a:p>
      </dgm:t>
    </dgm:pt>
    <dgm:pt modelId="{3A84CF64-8BED-49E6-B2C8-B3C03CC41492}" type="parTrans" cxnId="{9FB1675F-B128-461F-A8F3-03E3548E0D4A}">
      <dgm:prSet/>
      <dgm:spPr/>
      <dgm:t>
        <a:bodyPr/>
        <a:lstStyle/>
        <a:p>
          <a:endParaRPr lang="en-US"/>
        </a:p>
      </dgm:t>
    </dgm:pt>
    <dgm:pt modelId="{DF4A9A58-AB3D-41A1-8440-8D053ED392C7}" type="sibTrans" cxnId="{9FB1675F-B128-461F-A8F3-03E3548E0D4A}">
      <dgm:prSet/>
      <dgm:spPr/>
      <dgm:t>
        <a:bodyPr/>
        <a:lstStyle/>
        <a:p>
          <a:endParaRPr lang="en-US"/>
        </a:p>
      </dgm:t>
    </dgm:pt>
    <dgm:pt modelId="{DB91F3AF-63FA-4CAA-8041-6E25D59CE98C}" type="pres">
      <dgm:prSet presAssocID="{405B41E8-1B8A-4D05-BA27-DA0D94EEFD05}" presName="diagram" presStyleCnt="0">
        <dgm:presLayoutVars>
          <dgm:dir/>
          <dgm:resizeHandles val="exact"/>
        </dgm:presLayoutVars>
      </dgm:prSet>
      <dgm:spPr/>
    </dgm:pt>
    <dgm:pt modelId="{FFE118F1-E097-4D16-9293-3E23D12C5A69}" type="pres">
      <dgm:prSet presAssocID="{BEFAAAD1-11CA-4365-9D0E-DD8CCD6B28DA}" presName="node" presStyleLbl="node1" presStyleIdx="0" presStyleCnt="6">
        <dgm:presLayoutVars>
          <dgm:bulletEnabled val="1"/>
        </dgm:presLayoutVars>
      </dgm:prSet>
      <dgm:spPr/>
    </dgm:pt>
    <dgm:pt modelId="{E0A09B4C-04CB-472E-AE0C-881DB6254904}" type="pres">
      <dgm:prSet presAssocID="{2A0F3E29-5526-467F-9C25-B532D695A7A2}" presName="sibTrans" presStyleCnt="0"/>
      <dgm:spPr/>
    </dgm:pt>
    <dgm:pt modelId="{7315E1A4-9C7A-4FD2-8214-66036FDA5A8A}" type="pres">
      <dgm:prSet presAssocID="{DDF4DFB1-0B2C-4432-84B9-EB6871E1F30B}" presName="node" presStyleLbl="node1" presStyleIdx="1" presStyleCnt="6">
        <dgm:presLayoutVars>
          <dgm:bulletEnabled val="1"/>
        </dgm:presLayoutVars>
      </dgm:prSet>
      <dgm:spPr/>
    </dgm:pt>
    <dgm:pt modelId="{B2AFA0A2-2397-429F-98EC-E285FC8A9A1F}" type="pres">
      <dgm:prSet presAssocID="{979A25AC-9D19-477A-9F00-96BB8C420477}" presName="sibTrans" presStyleCnt="0"/>
      <dgm:spPr/>
    </dgm:pt>
    <dgm:pt modelId="{8C270205-50D6-4850-A704-9652CB62552C}" type="pres">
      <dgm:prSet presAssocID="{8059F3B5-D3D4-4F1B-8FBB-22BE38374505}" presName="node" presStyleLbl="node1" presStyleIdx="2" presStyleCnt="6">
        <dgm:presLayoutVars>
          <dgm:bulletEnabled val="1"/>
        </dgm:presLayoutVars>
      </dgm:prSet>
      <dgm:spPr/>
    </dgm:pt>
    <dgm:pt modelId="{7AC1A28B-543C-44BC-9478-DFE2FDC345BC}" type="pres">
      <dgm:prSet presAssocID="{F42C167C-C918-4402-A2BC-919D4B385A19}" presName="sibTrans" presStyleCnt="0"/>
      <dgm:spPr/>
    </dgm:pt>
    <dgm:pt modelId="{950C9290-E369-47A1-B9C9-B7D52B8EDAF3}" type="pres">
      <dgm:prSet presAssocID="{051C2F5A-29CC-417A-A7B8-CAEFD2657A30}" presName="node" presStyleLbl="node1" presStyleIdx="3" presStyleCnt="6">
        <dgm:presLayoutVars>
          <dgm:bulletEnabled val="1"/>
        </dgm:presLayoutVars>
      </dgm:prSet>
      <dgm:spPr/>
    </dgm:pt>
    <dgm:pt modelId="{41CD104D-C4C3-4340-8CAC-BCBAB934E535}" type="pres">
      <dgm:prSet presAssocID="{22470263-A6F7-4723-97F3-F5B114750F88}" presName="sibTrans" presStyleCnt="0"/>
      <dgm:spPr/>
    </dgm:pt>
    <dgm:pt modelId="{B03BC423-FAAD-4B65-AB82-90D3AAF01D6E}" type="pres">
      <dgm:prSet presAssocID="{AB9F031B-8A18-49DB-AC32-256DAB583D19}" presName="node" presStyleLbl="node1" presStyleIdx="4" presStyleCnt="6">
        <dgm:presLayoutVars>
          <dgm:bulletEnabled val="1"/>
        </dgm:presLayoutVars>
      </dgm:prSet>
      <dgm:spPr/>
    </dgm:pt>
    <dgm:pt modelId="{CD0343FA-D76D-4189-9AAF-363FCE96BA18}" type="pres">
      <dgm:prSet presAssocID="{602AF7C4-48CA-4333-91A0-B0FEA1580B33}" presName="sibTrans" presStyleCnt="0"/>
      <dgm:spPr/>
    </dgm:pt>
    <dgm:pt modelId="{58D12288-5C37-4D1D-9F6C-EA99D004F5B8}" type="pres">
      <dgm:prSet presAssocID="{DBB4BAB0-E2B5-4AD8-B438-987E72FA1D63}" presName="node" presStyleLbl="node1" presStyleIdx="5" presStyleCnt="6">
        <dgm:presLayoutVars>
          <dgm:bulletEnabled val="1"/>
        </dgm:presLayoutVars>
      </dgm:prSet>
      <dgm:spPr/>
    </dgm:pt>
  </dgm:ptLst>
  <dgm:cxnLst>
    <dgm:cxn modelId="{9FB1675F-B128-461F-A8F3-03E3548E0D4A}" srcId="{405B41E8-1B8A-4D05-BA27-DA0D94EEFD05}" destId="{DBB4BAB0-E2B5-4AD8-B438-987E72FA1D63}" srcOrd="5" destOrd="0" parTransId="{3A84CF64-8BED-49E6-B2C8-B3C03CC41492}" sibTransId="{DF4A9A58-AB3D-41A1-8440-8D053ED392C7}"/>
    <dgm:cxn modelId="{85922562-3ED1-4683-9A66-A5B3E60210D2}" srcId="{405B41E8-1B8A-4D05-BA27-DA0D94EEFD05}" destId="{AB9F031B-8A18-49DB-AC32-256DAB583D19}" srcOrd="4" destOrd="0" parTransId="{97D4C135-6847-424E-98FA-B9C47714CDB2}" sibTransId="{602AF7C4-48CA-4333-91A0-B0FEA1580B33}"/>
    <dgm:cxn modelId="{D32B5046-87CA-4580-B765-3DA1C81F9AE2}" type="presOf" srcId="{051C2F5A-29CC-417A-A7B8-CAEFD2657A30}" destId="{950C9290-E369-47A1-B9C9-B7D52B8EDAF3}" srcOrd="0" destOrd="0" presId="urn:microsoft.com/office/officeart/2005/8/layout/default"/>
    <dgm:cxn modelId="{F1B7C067-FE49-4800-9CAE-C7D4B22800CE}" type="presOf" srcId="{405B41E8-1B8A-4D05-BA27-DA0D94EEFD05}" destId="{DB91F3AF-63FA-4CAA-8041-6E25D59CE98C}" srcOrd="0" destOrd="0" presId="urn:microsoft.com/office/officeart/2005/8/layout/default"/>
    <dgm:cxn modelId="{DCC92150-C70D-4FDB-8194-A7538C5499CB}" type="presOf" srcId="{DBB4BAB0-E2B5-4AD8-B438-987E72FA1D63}" destId="{58D12288-5C37-4D1D-9F6C-EA99D004F5B8}" srcOrd="0" destOrd="0" presId="urn:microsoft.com/office/officeart/2005/8/layout/default"/>
    <dgm:cxn modelId="{21EF8886-F157-4E60-B0FA-EC6DFBFA16CB}" srcId="{405B41E8-1B8A-4D05-BA27-DA0D94EEFD05}" destId="{051C2F5A-29CC-417A-A7B8-CAEFD2657A30}" srcOrd="3" destOrd="0" parTransId="{54631847-6CFF-459D-BD42-B2035BE08383}" sibTransId="{22470263-A6F7-4723-97F3-F5B114750F88}"/>
    <dgm:cxn modelId="{9105CEB0-B547-464A-9966-970743BA9BD7}" srcId="{405B41E8-1B8A-4D05-BA27-DA0D94EEFD05}" destId="{8059F3B5-D3D4-4F1B-8FBB-22BE38374505}" srcOrd="2" destOrd="0" parTransId="{0B0DB80E-C2F2-4750-B8E3-1BC310EC70FA}" sibTransId="{F42C167C-C918-4402-A2BC-919D4B385A19}"/>
    <dgm:cxn modelId="{F51854B1-6CA4-4F04-A5E7-6C8B68517DB8}" type="presOf" srcId="{AB9F031B-8A18-49DB-AC32-256DAB583D19}" destId="{B03BC423-FAAD-4B65-AB82-90D3AAF01D6E}" srcOrd="0" destOrd="0" presId="urn:microsoft.com/office/officeart/2005/8/layout/default"/>
    <dgm:cxn modelId="{A82A96B5-6960-4A59-A2D1-864F25C673E6}" type="presOf" srcId="{DDF4DFB1-0B2C-4432-84B9-EB6871E1F30B}" destId="{7315E1A4-9C7A-4FD2-8214-66036FDA5A8A}" srcOrd="0" destOrd="0" presId="urn:microsoft.com/office/officeart/2005/8/layout/default"/>
    <dgm:cxn modelId="{05419BB8-3B22-4BC1-8147-426AC60475D7}" srcId="{405B41E8-1B8A-4D05-BA27-DA0D94EEFD05}" destId="{DDF4DFB1-0B2C-4432-84B9-EB6871E1F30B}" srcOrd="1" destOrd="0" parTransId="{E4A760DD-9C12-45B3-AA95-DEDD0F9A0D9B}" sibTransId="{979A25AC-9D19-477A-9F00-96BB8C420477}"/>
    <dgm:cxn modelId="{8BCF33CD-767C-4D9B-BFC4-7915A3E8B5FF}" srcId="{405B41E8-1B8A-4D05-BA27-DA0D94EEFD05}" destId="{BEFAAAD1-11CA-4365-9D0E-DD8CCD6B28DA}" srcOrd="0" destOrd="0" parTransId="{721A6CAD-1051-4975-AACF-EFCF34807FE8}" sibTransId="{2A0F3E29-5526-467F-9C25-B532D695A7A2}"/>
    <dgm:cxn modelId="{3F80A4CF-6B1B-4B03-8527-1F4C845B7C2C}" type="presOf" srcId="{BEFAAAD1-11CA-4365-9D0E-DD8CCD6B28DA}" destId="{FFE118F1-E097-4D16-9293-3E23D12C5A69}" srcOrd="0" destOrd="0" presId="urn:microsoft.com/office/officeart/2005/8/layout/default"/>
    <dgm:cxn modelId="{65ED08E3-4F77-40AA-A3A5-12053A7891D8}" type="presOf" srcId="{8059F3B5-D3D4-4F1B-8FBB-22BE38374505}" destId="{8C270205-50D6-4850-A704-9652CB62552C}" srcOrd="0" destOrd="0" presId="urn:microsoft.com/office/officeart/2005/8/layout/default"/>
    <dgm:cxn modelId="{AAB91608-2532-4140-837C-9D183F953414}" type="presParOf" srcId="{DB91F3AF-63FA-4CAA-8041-6E25D59CE98C}" destId="{FFE118F1-E097-4D16-9293-3E23D12C5A69}" srcOrd="0" destOrd="0" presId="urn:microsoft.com/office/officeart/2005/8/layout/default"/>
    <dgm:cxn modelId="{3FA92E33-F5CF-4948-9969-DE552C40C238}" type="presParOf" srcId="{DB91F3AF-63FA-4CAA-8041-6E25D59CE98C}" destId="{E0A09B4C-04CB-472E-AE0C-881DB6254904}" srcOrd="1" destOrd="0" presId="urn:microsoft.com/office/officeart/2005/8/layout/default"/>
    <dgm:cxn modelId="{3D8D1838-2EC8-40AB-B274-FE121EBDDCE2}" type="presParOf" srcId="{DB91F3AF-63FA-4CAA-8041-6E25D59CE98C}" destId="{7315E1A4-9C7A-4FD2-8214-66036FDA5A8A}" srcOrd="2" destOrd="0" presId="urn:microsoft.com/office/officeart/2005/8/layout/default"/>
    <dgm:cxn modelId="{EF0C305A-1D76-4A27-9BC9-F925DC9859A0}" type="presParOf" srcId="{DB91F3AF-63FA-4CAA-8041-6E25D59CE98C}" destId="{B2AFA0A2-2397-429F-98EC-E285FC8A9A1F}" srcOrd="3" destOrd="0" presId="urn:microsoft.com/office/officeart/2005/8/layout/default"/>
    <dgm:cxn modelId="{0760483B-1D82-4545-8E99-CC07C6EA2B50}" type="presParOf" srcId="{DB91F3AF-63FA-4CAA-8041-6E25D59CE98C}" destId="{8C270205-50D6-4850-A704-9652CB62552C}" srcOrd="4" destOrd="0" presId="urn:microsoft.com/office/officeart/2005/8/layout/default"/>
    <dgm:cxn modelId="{01500CAC-29DD-4A9C-9DF0-12F933E80CB4}" type="presParOf" srcId="{DB91F3AF-63FA-4CAA-8041-6E25D59CE98C}" destId="{7AC1A28B-543C-44BC-9478-DFE2FDC345BC}" srcOrd="5" destOrd="0" presId="urn:microsoft.com/office/officeart/2005/8/layout/default"/>
    <dgm:cxn modelId="{7739FDE4-61F9-42AD-9A34-F2D73515A78D}" type="presParOf" srcId="{DB91F3AF-63FA-4CAA-8041-6E25D59CE98C}" destId="{950C9290-E369-47A1-B9C9-B7D52B8EDAF3}" srcOrd="6" destOrd="0" presId="urn:microsoft.com/office/officeart/2005/8/layout/default"/>
    <dgm:cxn modelId="{7108060B-0AD3-42E1-B99D-9E79F55F265F}" type="presParOf" srcId="{DB91F3AF-63FA-4CAA-8041-6E25D59CE98C}" destId="{41CD104D-C4C3-4340-8CAC-BCBAB934E535}" srcOrd="7" destOrd="0" presId="urn:microsoft.com/office/officeart/2005/8/layout/default"/>
    <dgm:cxn modelId="{23695015-6E26-48EA-AD27-7CFAC3E96C89}" type="presParOf" srcId="{DB91F3AF-63FA-4CAA-8041-6E25D59CE98C}" destId="{B03BC423-FAAD-4B65-AB82-90D3AAF01D6E}" srcOrd="8" destOrd="0" presId="urn:microsoft.com/office/officeart/2005/8/layout/default"/>
    <dgm:cxn modelId="{B8DE8C1C-4597-4D11-995D-B6E521CAFEB7}" type="presParOf" srcId="{DB91F3AF-63FA-4CAA-8041-6E25D59CE98C}" destId="{CD0343FA-D76D-4189-9AAF-363FCE96BA18}" srcOrd="9" destOrd="0" presId="urn:microsoft.com/office/officeart/2005/8/layout/default"/>
    <dgm:cxn modelId="{4DE7C15D-34B4-4CE5-B309-6C4DED0DD52C}" type="presParOf" srcId="{DB91F3AF-63FA-4CAA-8041-6E25D59CE98C}" destId="{58D12288-5C37-4D1D-9F6C-EA99D004F5B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0B2624-2304-4C0D-B208-AE210C1EA13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472265E-6591-4000-90DA-2566F6FD2D9E}">
      <dgm:prSet/>
      <dgm:spPr/>
      <dgm:t>
        <a:bodyPr/>
        <a:lstStyle/>
        <a:p>
          <a:r>
            <a:rPr lang="en-US" b="0"/>
            <a:t>Remote Authentication Dial-In </a:t>
          </a:r>
          <a:r>
            <a:rPr lang="en-US" b="0" i="1" u="none"/>
            <a:t>User Service</a:t>
          </a:r>
        </a:p>
      </dgm:t>
    </dgm:pt>
    <dgm:pt modelId="{E4FB2B09-F92D-45D6-93F4-252A4B3B6605}" type="parTrans" cxnId="{2119F6E6-9CAC-45DE-B93A-5975502D6BEF}">
      <dgm:prSet/>
      <dgm:spPr/>
      <dgm:t>
        <a:bodyPr/>
        <a:lstStyle/>
        <a:p>
          <a:endParaRPr lang="en-US"/>
        </a:p>
      </dgm:t>
    </dgm:pt>
    <dgm:pt modelId="{17B3F2C5-A47C-4F98-B288-79B9F63A31CE}" type="sibTrans" cxnId="{2119F6E6-9CAC-45DE-B93A-5975502D6BEF}">
      <dgm:prSet/>
      <dgm:spPr/>
      <dgm:t>
        <a:bodyPr/>
        <a:lstStyle/>
        <a:p>
          <a:endParaRPr lang="en-US"/>
        </a:p>
      </dgm:t>
    </dgm:pt>
    <dgm:pt modelId="{79C4B915-034E-4647-84CE-6A3A45719832}">
      <dgm:prSet/>
      <dgm:spPr/>
      <dgm:t>
        <a:bodyPr/>
        <a:lstStyle/>
        <a:p>
          <a:r>
            <a:rPr lang="en-US" b="0" i="1" u="none"/>
            <a:t>Centralise les données d'authentification</a:t>
          </a:r>
        </a:p>
      </dgm:t>
    </dgm:pt>
    <dgm:pt modelId="{4D13D041-75F7-4058-949B-9D101763E9E0}" type="parTrans" cxnId="{3E964CDD-DDA1-439A-9317-4D25D1A56C4D}">
      <dgm:prSet/>
      <dgm:spPr/>
      <dgm:t>
        <a:bodyPr/>
        <a:lstStyle/>
        <a:p>
          <a:endParaRPr lang="en-US"/>
        </a:p>
      </dgm:t>
    </dgm:pt>
    <dgm:pt modelId="{CE25505E-93B9-46B3-B0C0-CD3E70D2E99C}" type="sibTrans" cxnId="{3E964CDD-DDA1-439A-9317-4D25D1A56C4D}">
      <dgm:prSet/>
      <dgm:spPr/>
      <dgm:t>
        <a:bodyPr/>
        <a:lstStyle/>
        <a:p>
          <a:endParaRPr lang="en-US"/>
        </a:p>
      </dgm:t>
    </dgm:pt>
    <dgm:pt modelId="{1BABA807-11BC-4352-B4FC-3D4708FDB84E}">
      <dgm:prSet/>
      <dgm:spPr/>
      <dgm:t>
        <a:bodyPr/>
        <a:lstStyle/>
        <a:p>
          <a:r>
            <a:rPr lang="en-US" b="0" i="1" u="none"/>
            <a:t>Protocole Client / Serveur</a:t>
          </a:r>
        </a:p>
      </dgm:t>
    </dgm:pt>
    <dgm:pt modelId="{72541538-D8D6-45F0-975C-91A37C79BAE9}" type="parTrans" cxnId="{57D09EEB-CBB3-4F1D-9132-20696535CE31}">
      <dgm:prSet/>
      <dgm:spPr/>
      <dgm:t>
        <a:bodyPr/>
        <a:lstStyle/>
        <a:p>
          <a:endParaRPr lang="en-US"/>
        </a:p>
      </dgm:t>
    </dgm:pt>
    <dgm:pt modelId="{EE7D74DC-301E-4387-A84C-95E2116A8044}" type="sibTrans" cxnId="{57D09EEB-CBB3-4F1D-9132-20696535CE31}">
      <dgm:prSet/>
      <dgm:spPr/>
      <dgm:t>
        <a:bodyPr/>
        <a:lstStyle/>
        <a:p>
          <a:endParaRPr lang="en-US"/>
        </a:p>
      </dgm:t>
    </dgm:pt>
    <dgm:pt modelId="{BB834511-39E0-4A94-B498-C3C9DC40E8C6}">
      <dgm:prSet/>
      <dgm:spPr/>
      <dgm:t>
        <a:bodyPr/>
        <a:lstStyle/>
        <a:p>
          <a:pPr rtl="0"/>
          <a:r>
            <a:rPr lang="en-US" b="0" i="1" u="none"/>
            <a:t>Protocole </a:t>
          </a:r>
          <a:r>
            <a:rPr lang="en-US" b="0" i="1" u="none">
              <a:latin typeface="Calibri Light" panose="020F0302020204030204"/>
            </a:rPr>
            <a:t>AAA Authentication</a:t>
          </a:r>
          <a:r>
            <a:rPr lang="en-US" b="0" i="1" u="none"/>
            <a:t> Authorization Accounting</a:t>
          </a:r>
        </a:p>
      </dgm:t>
    </dgm:pt>
    <dgm:pt modelId="{EF1420C7-DEDC-45F2-8373-68ECC38F799F}" type="parTrans" cxnId="{77108C75-E6B8-4393-9A4F-7A6210AF0A08}">
      <dgm:prSet/>
      <dgm:spPr/>
      <dgm:t>
        <a:bodyPr/>
        <a:lstStyle/>
        <a:p>
          <a:endParaRPr lang="en-US"/>
        </a:p>
      </dgm:t>
    </dgm:pt>
    <dgm:pt modelId="{DC745E38-1AE7-43EE-B3AB-D0753D8DC37B}" type="sibTrans" cxnId="{77108C75-E6B8-4393-9A4F-7A6210AF0A08}">
      <dgm:prSet/>
      <dgm:spPr/>
      <dgm:t>
        <a:bodyPr/>
        <a:lstStyle/>
        <a:p>
          <a:endParaRPr lang="en-US"/>
        </a:p>
      </dgm:t>
    </dgm:pt>
    <dgm:pt modelId="{014A8203-6C4A-4536-8EA1-1C232D7A8A9D}" type="pres">
      <dgm:prSet presAssocID="{AF0B2624-2304-4C0D-B208-AE210C1EA13A}" presName="diagram" presStyleCnt="0">
        <dgm:presLayoutVars>
          <dgm:dir/>
          <dgm:resizeHandles val="exact"/>
        </dgm:presLayoutVars>
      </dgm:prSet>
      <dgm:spPr/>
    </dgm:pt>
    <dgm:pt modelId="{91F2556A-0AC9-433A-9D79-897C48751F6B}" type="pres">
      <dgm:prSet presAssocID="{2472265E-6591-4000-90DA-2566F6FD2D9E}" presName="node" presStyleLbl="node1" presStyleIdx="0" presStyleCnt="4">
        <dgm:presLayoutVars>
          <dgm:bulletEnabled val="1"/>
        </dgm:presLayoutVars>
      </dgm:prSet>
      <dgm:spPr/>
    </dgm:pt>
    <dgm:pt modelId="{4B22ABFE-2363-4336-A6FD-F736C0717CDF}" type="pres">
      <dgm:prSet presAssocID="{17B3F2C5-A47C-4F98-B288-79B9F63A31CE}" presName="sibTrans" presStyleCnt="0"/>
      <dgm:spPr/>
    </dgm:pt>
    <dgm:pt modelId="{3F75A998-E798-4FF7-A92E-AB88B5A46592}" type="pres">
      <dgm:prSet presAssocID="{79C4B915-034E-4647-84CE-6A3A45719832}" presName="node" presStyleLbl="node1" presStyleIdx="1" presStyleCnt="4">
        <dgm:presLayoutVars>
          <dgm:bulletEnabled val="1"/>
        </dgm:presLayoutVars>
      </dgm:prSet>
      <dgm:spPr/>
    </dgm:pt>
    <dgm:pt modelId="{3AC09C0B-BEFC-480C-88FD-5DFB96828DF9}" type="pres">
      <dgm:prSet presAssocID="{CE25505E-93B9-46B3-B0C0-CD3E70D2E99C}" presName="sibTrans" presStyleCnt="0"/>
      <dgm:spPr/>
    </dgm:pt>
    <dgm:pt modelId="{8C7EFFFC-06D5-4A32-BFF3-81513269CC6F}" type="pres">
      <dgm:prSet presAssocID="{1BABA807-11BC-4352-B4FC-3D4708FDB84E}" presName="node" presStyleLbl="node1" presStyleIdx="2" presStyleCnt="4">
        <dgm:presLayoutVars>
          <dgm:bulletEnabled val="1"/>
        </dgm:presLayoutVars>
      </dgm:prSet>
      <dgm:spPr/>
    </dgm:pt>
    <dgm:pt modelId="{1779ADCD-297D-444E-A5F3-C14F5C026B4A}" type="pres">
      <dgm:prSet presAssocID="{EE7D74DC-301E-4387-A84C-95E2116A8044}" presName="sibTrans" presStyleCnt="0"/>
      <dgm:spPr/>
    </dgm:pt>
    <dgm:pt modelId="{AEC86F53-DED7-4CD5-AAEC-FBD1B218F939}" type="pres">
      <dgm:prSet presAssocID="{BB834511-39E0-4A94-B498-C3C9DC40E8C6}" presName="node" presStyleLbl="node1" presStyleIdx="3" presStyleCnt="4">
        <dgm:presLayoutVars>
          <dgm:bulletEnabled val="1"/>
        </dgm:presLayoutVars>
      </dgm:prSet>
      <dgm:spPr/>
    </dgm:pt>
  </dgm:ptLst>
  <dgm:cxnLst>
    <dgm:cxn modelId="{E24C351D-32BD-4234-A516-94BE42B9F7D6}" type="presOf" srcId="{AF0B2624-2304-4C0D-B208-AE210C1EA13A}" destId="{014A8203-6C4A-4536-8EA1-1C232D7A8A9D}" srcOrd="0" destOrd="0" presId="urn:microsoft.com/office/officeart/2005/8/layout/default"/>
    <dgm:cxn modelId="{1EEF3651-CF04-4F65-951D-D79FF7BDB6B6}" type="presOf" srcId="{BB834511-39E0-4A94-B498-C3C9DC40E8C6}" destId="{AEC86F53-DED7-4CD5-AAEC-FBD1B218F939}" srcOrd="0" destOrd="0" presId="urn:microsoft.com/office/officeart/2005/8/layout/default"/>
    <dgm:cxn modelId="{77108C75-E6B8-4393-9A4F-7A6210AF0A08}" srcId="{AF0B2624-2304-4C0D-B208-AE210C1EA13A}" destId="{BB834511-39E0-4A94-B498-C3C9DC40E8C6}" srcOrd="3" destOrd="0" parTransId="{EF1420C7-DEDC-45F2-8373-68ECC38F799F}" sibTransId="{DC745E38-1AE7-43EE-B3AB-D0753D8DC37B}"/>
    <dgm:cxn modelId="{55E0847D-9C5A-4DC6-8735-9EB2A001A52E}" type="presOf" srcId="{1BABA807-11BC-4352-B4FC-3D4708FDB84E}" destId="{8C7EFFFC-06D5-4A32-BFF3-81513269CC6F}" srcOrd="0" destOrd="0" presId="urn:microsoft.com/office/officeart/2005/8/layout/default"/>
    <dgm:cxn modelId="{AB5E5C87-7853-42EF-A3DB-D15D4A43056A}" type="presOf" srcId="{79C4B915-034E-4647-84CE-6A3A45719832}" destId="{3F75A998-E798-4FF7-A92E-AB88B5A46592}" srcOrd="0" destOrd="0" presId="urn:microsoft.com/office/officeart/2005/8/layout/default"/>
    <dgm:cxn modelId="{3E964CDD-DDA1-439A-9317-4D25D1A56C4D}" srcId="{AF0B2624-2304-4C0D-B208-AE210C1EA13A}" destId="{79C4B915-034E-4647-84CE-6A3A45719832}" srcOrd="1" destOrd="0" parTransId="{4D13D041-75F7-4058-949B-9D101763E9E0}" sibTransId="{CE25505E-93B9-46B3-B0C0-CD3E70D2E99C}"/>
    <dgm:cxn modelId="{AE424BDE-36EC-44E0-BAAE-D4340499D6F2}" type="presOf" srcId="{2472265E-6591-4000-90DA-2566F6FD2D9E}" destId="{91F2556A-0AC9-433A-9D79-897C48751F6B}" srcOrd="0" destOrd="0" presId="urn:microsoft.com/office/officeart/2005/8/layout/default"/>
    <dgm:cxn modelId="{2119F6E6-9CAC-45DE-B93A-5975502D6BEF}" srcId="{AF0B2624-2304-4C0D-B208-AE210C1EA13A}" destId="{2472265E-6591-4000-90DA-2566F6FD2D9E}" srcOrd="0" destOrd="0" parTransId="{E4FB2B09-F92D-45D6-93F4-252A4B3B6605}" sibTransId="{17B3F2C5-A47C-4F98-B288-79B9F63A31CE}"/>
    <dgm:cxn modelId="{57D09EEB-CBB3-4F1D-9132-20696535CE31}" srcId="{AF0B2624-2304-4C0D-B208-AE210C1EA13A}" destId="{1BABA807-11BC-4352-B4FC-3D4708FDB84E}" srcOrd="2" destOrd="0" parTransId="{72541538-D8D6-45F0-975C-91A37C79BAE9}" sibTransId="{EE7D74DC-301E-4387-A84C-95E2116A8044}"/>
    <dgm:cxn modelId="{222C82F7-376C-4D25-8089-920F2126F67C}" type="presParOf" srcId="{014A8203-6C4A-4536-8EA1-1C232D7A8A9D}" destId="{91F2556A-0AC9-433A-9D79-897C48751F6B}" srcOrd="0" destOrd="0" presId="urn:microsoft.com/office/officeart/2005/8/layout/default"/>
    <dgm:cxn modelId="{571785C1-EE13-4E5B-8EA2-C6B2F4504C5D}" type="presParOf" srcId="{014A8203-6C4A-4536-8EA1-1C232D7A8A9D}" destId="{4B22ABFE-2363-4336-A6FD-F736C0717CDF}" srcOrd="1" destOrd="0" presId="urn:microsoft.com/office/officeart/2005/8/layout/default"/>
    <dgm:cxn modelId="{5E7B5738-F2A6-4F66-864F-86C6DE23436F}" type="presParOf" srcId="{014A8203-6C4A-4536-8EA1-1C232D7A8A9D}" destId="{3F75A998-E798-4FF7-A92E-AB88B5A46592}" srcOrd="2" destOrd="0" presId="urn:microsoft.com/office/officeart/2005/8/layout/default"/>
    <dgm:cxn modelId="{7B3EDFF8-17CA-4172-9D04-C3FB02BA5C97}" type="presParOf" srcId="{014A8203-6C4A-4536-8EA1-1C232D7A8A9D}" destId="{3AC09C0B-BEFC-480C-88FD-5DFB96828DF9}" srcOrd="3" destOrd="0" presId="urn:microsoft.com/office/officeart/2005/8/layout/default"/>
    <dgm:cxn modelId="{2985F15C-C178-43C6-B968-CEAE075148FC}" type="presParOf" srcId="{014A8203-6C4A-4536-8EA1-1C232D7A8A9D}" destId="{8C7EFFFC-06D5-4A32-BFF3-81513269CC6F}" srcOrd="4" destOrd="0" presId="urn:microsoft.com/office/officeart/2005/8/layout/default"/>
    <dgm:cxn modelId="{E3A12995-AE69-44CD-BE89-1F6C701C89AA}" type="presParOf" srcId="{014A8203-6C4A-4536-8EA1-1C232D7A8A9D}" destId="{1779ADCD-297D-444E-A5F3-C14F5C026B4A}" srcOrd="5" destOrd="0" presId="urn:microsoft.com/office/officeart/2005/8/layout/default"/>
    <dgm:cxn modelId="{7ADA0653-C536-4F93-91D1-9362620B10E3}" type="presParOf" srcId="{014A8203-6C4A-4536-8EA1-1C232D7A8A9D}" destId="{AEC86F53-DED7-4CD5-AAEC-FBD1B218F93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4068BE-7BAF-4542-B3B6-2A1B6006151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5DD16CD-9864-419E-BB3F-D87F224CA316}">
      <dgm:prSet/>
      <dgm:spPr/>
      <dgm:t>
        <a:bodyPr/>
        <a:lstStyle/>
        <a:p>
          <a:r>
            <a:rPr lang="en-US" b="0"/>
            <a:t>Contrôle l'accès aux équipements d'infrastructures réseau (ports)</a:t>
          </a:r>
        </a:p>
      </dgm:t>
    </dgm:pt>
    <dgm:pt modelId="{04874C2A-DDD3-441E-BD11-04E6FF9DA47E}" type="parTrans" cxnId="{7158468B-5273-4441-9394-301035634D71}">
      <dgm:prSet/>
      <dgm:spPr/>
      <dgm:t>
        <a:bodyPr/>
        <a:lstStyle/>
        <a:p>
          <a:endParaRPr lang="en-US"/>
        </a:p>
      </dgm:t>
    </dgm:pt>
    <dgm:pt modelId="{D1904738-BB94-4868-9A6F-AF9937D1F585}" type="sibTrans" cxnId="{7158468B-5273-4441-9394-301035634D71}">
      <dgm:prSet/>
      <dgm:spPr/>
      <dgm:t>
        <a:bodyPr/>
        <a:lstStyle/>
        <a:p>
          <a:endParaRPr lang="en-US"/>
        </a:p>
      </dgm:t>
    </dgm:pt>
    <dgm:pt modelId="{46479F1A-9ABE-446B-9BAD-4D81C98736D9}">
      <dgm:prSet/>
      <dgm:spPr/>
      <dgm:t>
        <a:bodyPr/>
        <a:lstStyle/>
        <a:p>
          <a:r>
            <a:rPr lang="en-US" b="0"/>
            <a:t>Relaye les données </a:t>
          </a:r>
          <a:r>
            <a:rPr lang="en-US" b="0">
              <a:latin typeface="Calibri Light" panose="020F0302020204030204"/>
            </a:rPr>
            <a:t>d'authentification</a:t>
          </a:r>
          <a:r>
            <a:rPr lang="en-US" b="0"/>
            <a:t> via le protocole EAP</a:t>
          </a:r>
        </a:p>
      </dgm:t>
    </dgm:pt>
    <dgm:pt modelId="{679B82DF-2853-443B-86E1-7F52E0B7AC5E}" type="parTrans" cxnId="{7197DE01-953A-43B7-A3EC-3402A4349630}">
      <dgm:prSet/>
      <dgm:spPr/>
      <dgm:t>
        <a:bodyPr/>
        <a:lstStyle/>
        <a:p>
          <a:endParaRPr lang="en-US"/>
        </a:p>
      </dgm:t>
    </dgm:pt>
    <dgm:pt modelId="{230CA8F5-F955-402C-9CCA-08F664F81BD6}" type="sibTrans" cxnId="{7197DE01-953A-43B7-A3EC-3402A4349630}">
      <dgm:prSet/>
      <dgm:spPr/>
      <dgm:t>
        <a:bodyPr/>
        <a:lstStyle/>
        <a:p>
          <a:endParaRPr lang="en-US"/>
        </a:p>
      </dgm:t>
    </dgm:pt>
    <dgm:pt modelId="{6202FBD8-721C-4B9C-8F05-536BE88A0215}">
      <dgm:prSet/>
      <dgm:spPr/>
      <dgm:t>
        <a:bodyPr/>
        <a:lstStyle/>
        <a:p>
          <a:r>
            <a:rPr lang="en-US" b="0"/>
            <a:t>Protocole de sécurisation des réseaux informatiques</a:t>
          </a:r>
        </a:p>
      </dgm:t>
    </dgm:pt>
    <dgm:pt modelId="{51572AD9-B1DD-44A1-A287-B9721471D275}" type="parTrans" cxnId="{B04148E7-63E3-484A-A0DE-8E0F5A7B7EC9}">
      <dgm:prSet/>
      <dgm:spPr/>
      <dgm:t>
        <a:bodyPr/>
        <a:lstStyle/>
        <a:p>
          <a:endParaRPr lang="en-US"/>
        </a:p>
      </dgm:t>
    </dgm:pt>
    <dgm:pt modelId="{005A920D-7E61-4A1E-9B00-88019CBB0471}" type="sibTrans" cxnId="{B04148E7-63E3-484A-A0DE-8E0F5A7B7EC9}">
      <dgm:prSet/>
      <dgm:spPr/>
      <dgm:t>
        <a:bodyPr/>
        <a:lstStyle/>
        <a:p>
          <a:endParaRPr lang="en-US"/>
        </a:p>
      </dgm:t>
    </dgm:pt>
    <dgm:pt modelId="{B32C0EF2-9A40-44F0-BED0-944F23C00583}" type="pres">
      <dgm:prSet presAssocID="{884068BE-7BAF-4542-B3B6-2A1B6006151D}" presName="linear" presStyleCnt="0">
        <dgm:presLayoutVars>
          <dgm:animLvl val="lvl"/>
          <dgm:resizeHandles val="exact"/>
        </dgm:presLayoutVars>
      </dgm:prSet>
      <dgm:spPr/>
    </dgm:pt>
    <dgm:pt modelId="{2EEB0786-55E3-444E-B057-4CABD267169C}" type="pres">
      <dgm:prSet presAssocID="{05DD16CD-9864-419E-BB3F-D87F224CA31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63DC071-35D5-44A8-8B22-7DDCD2250A9E}" type="pres">
      <dgm:prSet presAssocID="{D1904738-BB94-4868-9A6F-AF9937D1F585}" presName="spacer" presStyleCnt="0"/>
      <dgm:spPr/>
    </dgm:pt>
    <dgm:pt modelId="{EBDB2941-D625-45DD-81BB-05307D8F5BB1}" type="pres">
      <dgm:prSet presAssocID="{46479F1A-9ABE-446B-9BAD-4D81C98736D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2C19AFA-DA0E-4D74-9C83-57B82BD61F87}" type="pres">
      <dgm:prSet presAssocID="{230CA8F5-F955-402C-9CCA-08F664F81BD6}" presName="spacer" presStyleCnt="0"/>
      <dgm:spPr/>
    </dgm:pt>
    <dgm:pt modelId="{5C5F11EC-58A4-491D-964C-70B004A3DF48}" type="pres">
      <dgm:prSet presAssocID="{6202FBD8-721C-4B9C-8F05-536BE88A021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197DE01-953A-43B7-A3EC-3402A4349630}" srcId="{884068BE-7BAF-4542-B3B6-2A1B6006151D}" destId="{46479F1A-9ABE-446B-9BAD-4D81C98736D9}" srcOrd="1" destOrd="0" parTransId="{679B82DF-2853-443B-86E1-7F52E0B7AC5E}" sibTransId="{230CA8F5-F955-402C-9CCA-08F664F81BD6}"/>
    <dgm:cxn modelId="{B7A8F160-268D-46AA-9673-CCDCB5F48A9B}" type="presOf" srcId="{884068BE-7BAF-4542-B3B6-2A1B6006151D}" destId="{B32C0EF2-9A40-44F0-BED0-944F23C00583}" srcOrd="0" destOrd="0" presId="urn:microsoft.com/office/officeart/2005/8/layout/vList2"/>
    <dgm:cxn modelId="{7CC7B068-9E5F-486E-A0E9-C0B0B4C0F6D3}" type="presOf" srcId="{05DD16CD-9864-419E-BB3F-D87F224CA316}" destId="{2EEB0786-55E3-444E-B057-4CABD267169C}" srcOrd="0" destOrd="0" presId="urn:microsoft.com/office/officeart/2005/8/layout/vList2"/>
    <dgm:cxn modelId="{7158468B-5273-4441-9394-301035634D71}" srcId="{884068BE-7BAF-4542-B3B6-2A1B6006151D}" destId="{05DD16CD-9864-419E-BB3F-D87F224CA316}" srcOrd="0" destOrd="0" parTransId="{04874C2A-DDD3-441E-BD11-04E6FF9DA47E}" sibTransId="{D1904738-BB94-4868-9A6F-AF9937D1F585}"/>
    <dgm:cxn modelId="{009EA8A2-2411-4350-A1C7-EBDC2FB061D3}" type="presOf" srcId="{6202FBD8-721C-4B9C-8F05-536BE88A0215}" destId="{5C5F11EC-58A4-491D-964C-70B004A3DF48}" srcOrd="0" destOrd="0" presId="urn:microsoft.com/office/officeart/2005/8/layout/vList2"/>
    <dgm:cxn modelId="{1B2FE2CA-01BB-43EF-BB00-293156BB57B0}" type="presOf" srcId="{46479F1A-9ABE-446B-9BAD-4D81C98736D9}" destId="{EBDB2941-D625-45DD-81BB-05307D8F5BB1}" srcOrd="0" destOrd="0" presId="urn:microsoft.com/office/officeart/2005/8/layout/vList2"/>
    <dgm:cxn modelId="{B04148E7-63E3-484A-A0DE-8E0F5A7B7EC9}" srcId="{884068BE-7BAF-4542-B3B6-2A1B6006151D}" destId="{6202FBD8-721C-4B9C-8F05-536BE88A0215}" srcOrd="2" destOrd="0" parTransId="{51572AD9-B1DD-44A1-A287-B9721471D275}" sibTransId="{005A920D-7E61-4A1E-9B00-88019CBB0471}"/>
    <dgm:cxn modelId="{FC9C2FAA-1045-4D5E-8F9A-962720FE1265}" type="presParOf" srcId="{B32C0EF2-9A40-44F0-BED0-944F23C00583}" destId="{2EEB0786-55E3-444E-B057-4CABD267169C}" srcOrd="0" destOrd="0" presId="urn:microsoft.com/office/officeart/2005/8/layout/vList2"/>
    <dgm:cxn modelId="{B657D128-2E61-4E3C-B292-20E43A304073}" type="presParOf" srcId="{B32C0EF2-9A40-44F0-BED0-944F23C00583}" destId="{C63DC071-35D5-44A8-8B22-7DDCD2250A9E}" srcOrd="1" destOrd="0" presId="urn:microsoft.com/office/officeart/2005/8/layout/vList2"/>
    <dgm:cxn modelId="{A326EF21-3BB1-42BC-A08D-D932D2D7F7A0}" type="presParOf" srcId="{B32C0EF2-9A40-44F0-BED0-944F23C00583}" destId="{EBDB2941-D625-45DD-81BB-05307D8F5BB1}" srcOrd="2" destOrd="0" presId="urn:microsoft.com/office/officeart/2005/8/layout/vList2"/>
    <dgm:cxn modelId="{61E83182-7C35-44E3-832F-DDAF6E57AD72}" type="presParOf" srcId="{B32C0EF2-9A40-44F0-BED0-944F23C00583}" destId="{F2C19AFA-DA0E-4D74-9C83-57B82BD61F87}" srcOrd="3" destOrd="0" presId="urn:microsoft.com/office/officeart/2005/8/layout/vList2"/>
    <dgm:cxn modelId="{67F7D632-E73E-4ABB-A814-7D7763F56BE5}" type="presParOf" srcId="{B32C0EF2-9A40-44F0-BED0-944F23C00583}" destId="{5C5F11EC-58A4-491D-964C-70B004A3DF4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E118F1-E097-4D16-9293-3E23D12C5A69}">
      <dsp:nvSpPr>
        <dsp:cNvPr id="0" name=""/>
        <dsp:cNvSpPr/>
      </dsp:nvSpPr>
      <dsp:spPr>
        <a:xfrm>
          <a:off x="244826" y="2826"/>
          <a:ext cx="2749517" cy="16497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Le </a:t>
          </a:r>
          <a:r>
            <a:rPr lang="en-US" sz="3200" kern="1200" err="1"/>
            <a:t>protocole</a:t>
          </a:r>
          <a:r>
            <a:rPr lang="en-US" sz="3200" kern="1200"/>
            <a:t> RADIUS</a:t>
          </a:r>
        </a:p>
      </dsp:txBody>
      <dsp:txXfrm>
        <a:off x="244826" y="2826"/>
        <a:ext cx="2749517" cy="1649710"/>
      </dsp:txXfrm>
    </dsp:sp>
    <dsp:sp modelId="{7315E1A4-9C7A-4FD2-8214-66036FDA5A8A}">
      <dsp:nvSpPr>
        <dsp:cNvPr id="0" name=""/>
        <dsp:cNvSpPr/>
      </dsp:nvSpPr>
      <dsp:spPr>
        <a:xfrm>
          <a:off x="3269295" y="2826"/>
          <a:ext cx="2749517" cy="16497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Le </a:t>
          </a:r>
          <a:r>
            <a:rPr lang="en-US" sz="3200" kern="1200" err="1"/>
            <a:t>protocole</a:t>
          </a:r>
          <a:r>
            <a:rPr lang="en-US" sz="3200" kern="1200"/>
            <a:t> </a:t>
          </a:r>
          <a:r>
            <a:rPr lang="en-US" sz="3200" kern="1200">
              <a:latin typeface="Calibri Light" panose="020F0302020204030204"/>
            </a:rPr>
            <a:t>802.1x</a:t>
          </a:r>
          <a:endParaRPr lang="en-US" sz="3200" kern="1200"/>
        </a:p>
      </dsp:txBody>
      <dsp:txXfrm>
        <a:off x="3269295" y="2826"/>
        <a:ext cx="2749517" cy="1649710"/>
      </dsp:txXfrm>
    </dsp:sp>
    <dsp:sp modelId="{8C270205-50D6-4850-A704-9652CB62552C}">
      <dsp:nvSpPr>
        <dsp:cNvPr id="0" name=""/>
        <dsp:cNvSpPr/>
      </dsp:nvSpPr>
      <dsp:spPr>
        <a:xfrm>
          <a:off x="244826" y="1927488"/>
          <a:ext cx="2749517" cy="16497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err="1"/>
            <a:t>Présentation</a:t>
          </a:r>
          <a:r>
            <a:rPr lang="en-US" sz="3200" kern="1200"/>
            <a:t> du </a:t>
          </a:r>
          <a:r>
            <a:rPr lang="en-US" sz="3200" kern="1200" err="1"/>
            <a:t>projet</a:t>
          </a:r>
        </a:p>
      </dsp:txBody>
      <dsp:txXfrm>
        <a:off x="244826" y="1927488"/>
        <a:ext cx="2749517" cy="1649710"/>
      </dsp:txXfrm>
    </dsp:sp>
    <dsp:sp modelId="{950C9290-E369-47A1-B9C9-B7D52B8EDAF3}">
      <dsp:nvSpPr>
        <dsp:cNvPr id="0" name=""/>
        <dsp:cNvSpPr/>
      </dsp:nvSpPr>
      <dsp:spPr>
        <a:xfrm>
          <a:off x="3269295" y="1927488"/>
          <a:ext cx="2749517" cy="16497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Configurations </a:t>
          </a:r>
        </a:p>
      </dsp:txBody>
      <dsp:txXfrm>
        <a:off x="3269295" y="1927488"/>
        <a:ext cx="2749517" cy="1649710"/>
      </dsp:txXfrm>
    </dsp:sp>
    <dsp:sp modelId="{B03BC423-FAAD-4B65-AB82-90D3AAF01D6E}">
      <dsp:nvSpPr>
        <dsp:cNvPr id="0" name=""/>
        <dsp:cNvSpPr/>
      </dsp:nvSpPr>
      <dsp:spPr>
        <a:xfrm>
          <a:off x="244826" y="3852151"/>
          <a:ext cx="2749517" cy="16497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Tests</a:t>
          </a:r>
        </a:p>
      </dsp:txBody>
      <dsp:txXfrm>
        <a:off x="244826" y="3852151"/>
        <a:ext cx="2749517" cy="1649710"/>
      </dsp:txXfrm>
    </dsp:sp>
    <dsp:sp modelId="{58D12288-5C37-4D1D-9F6C-EA99D004F5B8}">
      <dsp:nvSpPr>
        <dsp:cNvPr id="0" name=""/>
        <dsp:cNvSpPr/>
      </dsp:nvSpPr>
      <dsp:spPr>
        <a:xfrm>
          <a:off x="3269295" y="3852151"/>
          <a:ext cx="2749517" cy="16497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Bilan</a:t>
          </a:r>
        </a:p>
      </dsp:txBody>
      <dsp:txXfrm>
        <a:off x="3269295" y="3852151"/>
        <a:ext cx="2749517" cy="16497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F2556A-0AC9-433A-9D79-897C48751F6B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0" kern="1200"/>
            <a:t>Remote Authentication Dial-In </a:t>
          </a:r>
          <a:r>
            <a:rPr lang="en-US" sz="3100" b="0" i="1" u="none" kern="1200"/>
            <a:t>User Service</a:t>
          </a:r>
        </a:p>
      </dsp:txBody>
      <dsp:txXfrm>
        <a:off x="1748064" y="2975"/>
        <a:ext cx="3342605" cy="2005563"/>
      </dsp:txXfrm>
    </dsp:sp>
    <dsp:sp modelId="{3F75A998-E798-4FF7-A92E-AB88B5A46592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0" i="1" u="none" kern="1200"/>
            <a:t>Centralise les données d'authentification</a:t>
          </a:r>
        </a:p>
      </dsp:txBody>
      <dsp:txXfrm>
        <a:off x="5424930" y="2975"/>
        <a:ext cx="3342605" cy="2005563"/>
      </dsp:txXfrm>
    </dsp:sp>
    <dsp:sp modelId="{8C7EFFFC-06D5-4A32-BFF3-81513269CC6F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0" i="1" u="none" kern="1200"/>
            <a:t>Protocole Client / Serveur</a:t>
          </a:r>
        </a:p>
      </dsp:txBody>
      <dsp:txXfrm>
        <a:off x="1748064" y="2342799"/>
        <a:ext cx="3342605" cy="2005563"/>
      </dsp:txXfrm>
    </dsp:sp>
    <dsp:sp modelId="{AEC86F53-DED7-4CD5-AAEC-FBD1B218F939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0" i="1" u="none" kern="1200"/>
            <a:t>Protocole </a:t>
          </a:r>
          <a:r>
            <a:rPr lang="en-US" sz="3100" b="0" i="1" u="none" kern="1200">
              <a:latin typeface="Calibri Light" panose="020F0302020204030204"/>
            </a:rPr>
            <a:t>AAA Authentication</a:t>
          </a:r>
          <a:r>
            <a:rPr lang="en-US" sz="3100" b="0" i="1" u="none" kern="1200"/>
            <a:t> Authorization Accounting</a:t>
          </a:r>
        </a:p>
      </dsp:txBody>
      <dsp:txXfrm>
        <a:off x="5424930" y="2342799"/>
        <a:ext cx="3342605" cy="20055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EB0786-55E3-444E-B057-4CABD267169C}">
      <dsp:nvSpPr>
        <dsp:cNvPr id="0" name=""/>
        <dsp:cNvSpPr/>
      </dsp:nvSpPr>
      <dsp:spPr>
        <a:xfrm>
          <a:off x="0" y="48969"/>
          <a:ext cx="10515600" cy="1352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0" kern="1200"/>
            <a:t>Contrôle l'accès aux équipements d'infrastructures réseau (ports)</a:t>
          </a:r>
        </a:p>
      </dsp:txBody>
      <dsp:txXfrm>
        <a:off x="66025" y="114994"/>
        <a:ext cx="10383550" cy="1220470"/>
      </dsp:txXfrm>
    </dsp:sp>
    <dsp:sp modelId="{EBDB2941-D625-45DD-81BB-05307D8F5BB1}">
      <dsp:nvSpPr>
        <dsp:cNvPr id="0" name=""/>
        <dsp:cNvSpPr/>
      </dsp:nvSpPr>
      <dsp:spPr>
        <a:xfrm>
          <a:off x="0" y="1499409"/>
          <a:ext cx="10515600" cy="13525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0" kern="1200"/>
            <a:t>Relaye les données </a:t>
          </a:r>
          <a:r>
            <a:rPr lang="en-US" sz="3400" b="0" kern="1200">
              <a:latin typeface="Calibri Light" panose="020F0302020204030204"/>
            </a:rPr>
            <a:t>d'authentification</a:t>
          </a:r>
          <a:r>
            <a:rPr lang="en-US" sz="3400" b="0" kern="1200"/>
            <a:t> via le protocole EAP</a:t>
          </a:r>
        </a:p>
      </dsp:txBody>
      <dsp:txXfrm>
        <a:off x="66025" y="1565434"/>
        <a:ext cx="10383550" cy="1220470"/>
      </dsp:txXfrm>
    </dsp:sp>
    <dsp:sp modelId="{5C5F11EC-58A4-491D-964C-70B004A3DF48}">
      <dsp:nvSpPr>
        <dsp:cNvPr id="0" name=""/>
        <dsp:cNvSpPr/>
      </dsp:nvSpPr>
      <dsp:spPr>
        <a:xfrm>
          <a:off x="0" y="2949848"/>
          <a:ext cx="10515600" cy="1352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0" kern="1200"/>
            <a:t>Protocole de sécurisation des réseaux informatiques</a:t>
          </a:r>
        </a:p>
      </dsp:txBody>
      <dsp:txXfrm>
        <a:off x="66025" y="3015873"/>
        <a:ext cx="10383550" cy="1220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17.05.2021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17.05.2021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17.05.2021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17.05.2021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17.05.2021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17.05.2021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17.05.2021</a:t>
            </a:fld>
            <a:endParaRPr lang="de-D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17.05.2021</a:t>
            </a:fld>
            <a:endParaRPr lang="de-D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17.05.2021</a:t>
            </a:fld>
            <a:endParaRPr lang="de-D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17.05.2021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17.05.2021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de-DE" smtClean="0"/>
              <a:t>17.05.2021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83F9D7D-8B7D-49DF-AA94-0A9A8D6710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838596" y="1327668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6274246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6273" y="2303844"/>
            <a:ext cx="4239026" cy="2101629"/>
          </a:xfrm>
          <a:noFill/>
        </p:spPr>
        <p:txBody>
          <a:bodyPr anchor="ctr">
            <a:normAutofit/>
          </a:bodyPr>
          <a:lstStyle/>
          <a:p>
            <a:r>
              <a:rPr lang="de-DE" sz="4800" err="1">
                <a:solidFill>
                  <a:srgbClr val="080808"/>
                </a:solidFill>
                <a:cs typeface="Calibri Light"/>
              </a:rPr>
              <a:t>Authentification</a:t>
            </a:r>
            <a:r>
              <a:rPr lang="de-DE" sz="4800">
                <a:solidFill>
                  <a:srgbClr val="080808"/>
                </a:solidFill>
                <a:cs typeface="Calibri Light"/>
              </a:rPr>
              <a:t> RADIUS</a:t>
            </a:r>
            <a:endParaRPr lang="de-DE" sz="4800">
              <a:solidFill>
                <a:srgbClr val="080808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683224" y="4483559"/>
            <a:ext cx="2442690" cy="915772"/>
          </a:xfrm>
          <a:noFill/>
        </p:spPr>
        <p:txBody>
          <a:bodyPr vert="horz" lIns="91440" tIns="45720" rIns="91440" bIns="45720" rtlCol="0" anchor="t">
            <a:noAutofit/>
          </a:bodyPr>
          <a:lstStyle/>
          <a:p>
            <a:endParaRPr lang="de-DE" sz="800">
              <a:solidFill>
                <a:srgbClr val="080808"/>
              </a:solidFill>
              <a:cs typeface="Calibri"/>
            </a:endParaRPr>
          </a:p>
          <a:p>
            <a:r>
              <a:rPr lang="de-DE" sz="1600">
                <a:solidFill>
                  <a:srgbClr val="080808"/>
                </a:solidFill>
                <a:cs typeface="Calibri"/>
              </a:rPr>
              <a:t>RAYNAL Florentin</a:t>
            </a:r>
          </a:p>
          <a:p>
            <a:r>
              <a:rPr lang="de-DE" sz="1600">
                <a:solidFill>
                  <a:srgbClr val="080808"/>
                </a:solidFill>
                <a:cs typeface="Calibri"/>
              </a:rPr>
              <a:t>RIDEAU Emilien</a:t>
            </a:r>
          </a:p>
          <a:p>
            <a:r>
              <a:rPr lang="de-DE" sz="1600">
                <a:solidFill>
                  <a:srgbClr val="080808"/>
                </a:solidFill>
                <a:cs typeface="Calibri"/>
              </a:rPr>
              <a:t>SRISIVA </a:t>
            </a:r>
            <a:r>
              <a:rPr lang="de-DE" sz="1600" err="1">
                <a:solidFill>
                  <a:srgbClr val="080808"/>
                </a:solidFill>
                <a:cs typeface="Calibri"/>
              </a:rPr>
              <a:t>Venthan</a:t>
            </a:r>
            <a:endParaRPr lang="de-DE" sz="1600">
              <a:solidFill>
                <a:srgbClr val="080808"/>
              </a:solidFill>
              <a:cs typeface="Calibri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6D6E3EFD-925A-40CD-8E14-FDD4E6DDC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7170340" cy="5062213"/>
          </a:xfrm>
          <a:custGeom>
            <a:avLst/>
            <a:gdLst>
              <a:gd name="connsiteX0" fmla="*/ 7170340 w 7170340"/>
              <a:gd name="connsiteY0" fmla="*/ 0 h 5062213"/>
              <a:gd name="connsiteX1" fmla="*/ 7170340 w 7170340"/>
              <a:gd name="connsiteY1" fmla="*/ 2954084 h 5062213"/>
              <a:gd name="connsiteX2" fmla="*/ 5062211 w 7170340"/>
              <a:gd name="connsiteY2" fmla="*/ 5062213 h 5062213"/>
              <a:gd name="connsiteX3" fmla="*/ 0 w 7170340"/>
              <a:gd name="connsiteY3" fmla="*/ 2 h 5062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70340" h="5062213">
                <a:moveTo>
                  <a:pt x="7170340" y="0"/>
                </a:moveTo>
                <a:lnTo>
                  <a:pt x="7170340" y="2954084"/>
                </a:lnTo>
                <a:lnTo>
                  <a:pt x="5062211" y="5062213"/>
                </a:lnTo>
                <a:lnTo>
                  <a:pt x="0" y="2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CA910BD-4E3F-4A7B-A0E6-C535BA894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564" y="703086"/>
            <a:ext cx="2920969" cy="183228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3A91C067-F707-44D1-A9C2-9913E6ADC6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11832" y="4010957"/>
            <a:ext cx="870888" cy="87088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2329D9A-3D48-4B69-939D-2A480F147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61203" y="5394406"/>
            <a:ext cx="856138" cy="85613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D5CC4CB-7B78-480A-A0AE-A8A35C08E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314455" y="5398229"/>
            <a:ext cx="381459" cy="381459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C580C66-5435-4F00-873E-679D3D504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675779" y="5848285"/>
            <a:ext cx="714978" cy="71497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B4AFD177-1A38-4FAE-87D4-840AE22C86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2600" y="5474491"/>
            <a:ext cx="2767017" cy="1383509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32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8BA0E0-B52F-4CF9-B834-842724D5B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en-US" sz="5200">
                <a:cs typeface="Calibri Light"/>
              </a:rPr>
              <a:t>Sommaire</a:t>
            </a:r>
            <a:endParaRPr lang="en-US" sz="5200"/>
          </a:p>
        </p:txBody>
      </p:sp>
      <p:graphicFrame>
        <p:nvGraphicFramePr>
          <p:cNvPr id="28" name="Content Placeholder 2">
            <a:extLst>
              <a:ext uri="{FF2B5EF4-FFF2-40B4-BE49-F238E27FC236}">
                <a16:creationId xmlns:a16="http://schemas.microsoft.com/office/drawing/2014/main" id="{4B85BD14-2EE5-4958-9ABE-2C84FC9ACD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678678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8047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31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39067D-AC09-46C2-AAEA-E56ED4AB5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>
                <a:cs typeface="Calibri Light"/>
              </a:rPr>
              <a:t>Le protocole RADIUS </a:t>
            </a:r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ABB11306-9889-4D6B-9EFF-9AA5B541C7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43812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8505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E81B35-F343-42BB-946C-7AB28384E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>
                <a:cs typeface="Calibri Light"/>
              </a:rPr>
              <a:t>Le protocole 802.1x 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67222A9D-689B-4275-88F7-11F5F1D6F9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974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2396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DC7B72C-ABAF-40CD-98B3-F74C29388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494" y="2681478"/>
            <a:ext cx="3689096" cy="15071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Présentation du projet</a:t>
            </a:r>
          </a:p>
        </p:txBody>
      </p:sp>
      <p:pic>
        <p:nvPicPr>
          <p:cNvPr id="6" name="Image 6">
            <a:extLst>
              <a:ext uri="{FF2B5EF4-FFF2-40B4-BE49-F238E27FC236}">
                <a16:creationId xmlns:a16="http://schemas.microsoft.com/office/drawing/2014/main" id="{3CF7B233-1A89-4310-9999-91070FEB8C6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72860" y="1913642"/>
            <a:ext cx="5397311" cy="3185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86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320890-E4B6-4151-9243-206B11FC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cs typeface="Calibri Light"/>
              </a:rPr>
              <a:t>Configuration Commutateur </a:t>
            </a:r>
          </a:p>
        </p:txBody>
      </p:sp>
      <p:pic>
        <p:nvPicPr>
          <p:cNvPr id="5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3BAA7997-72FC-43F7-91BE-4B14C310ECD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79214" y="2481297"/>
            <a:ext cx="5938255" cy="1660136"/>
          </a:xfrm>
        </p:spPr>
      </p:pic>
      <p:pic>
        <p:nvPicPr>
          <p:cNvPr id="6" name="Image 6">
            <a:extLst>
              <a:ext uri="{FF2B5EF4-FFF2-40B4-BE49-F238E27FC236}">
                <a16:creationId xmlns:a16="http://schemas.microsoft.com/office/drawing/2014/main" id="{9E0B54C6-CB0D-42A8-AF91-E9C3B5D048A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987159" y="5514957"/>
            <a:ext cx="5932680" cy="838431"/>
          </a:xfrm>
        </p:spPr>
      </p:pic>
      <p:sp>
        <p:nvSpPr>
          <p:cNvPr id="7" name="Flèche : gauche 6">
            <a:extLst>
              <a:ext uri="{FF2B5EF4-FFF2-40B4-BE49-F238E27FC236}">
                <a16:creationId xmlns:a16="http://schemas.microsoft.com/office/drawing/2014/main" id="{710E273E-1366-445B-A207-BE3342AE4450}"/>
              </a:ext>
            </a:extLst>
          </p:cNvPr>
          <p:cNvSpPr/>
          <p:nvPr/>
        </p:nvSpPr>
        <p:spPr>
          <a:xfrm rot="18240000">
            <a:off x="5432997" y="2396128"/>
            <a:ext cx="1328852" cy="167268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9413921-671E-4B44-951B-F8A7567D6C7B}"/>
              </a:ext>
            </a:extLst>
          </p:cNvPr>
          <p:cNvSpPr txBox="1"/>
          <p:nvPr/>
        </p:nvSpPr>
        <p:spPr>
          <a:xfrm>
            <a:off x="5573519" y="151261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>
                <a:cs typeface="Calibri"/>
              </a:rPr>
              <a:t>Pour se connecter en SSH</a:t>
            </a:r>
          </a:p>
        </p:txBody>
      </p:sp>
      <p:sp>
        <p:nvSpPr>
          <p:cNvPr id="9" name="Flèche : gauche 8">
            <a:extLst>
              <a:ext uri="{FF2B5EF4-FFF2-40B4-BE49-F238E27FC236}">
                <a16:creationId xmlns:a16="http://schemas.microsoft.com/office/drawing/2014/main" id="{E0784076-A239-42C7-8ADA-DD0F8535F9A2}"/>
              </a:ext>
            </a:extLst>
          </p:cNvPr>
          <p:cNvSpPr/>
          <p:nvPr/>
        </p:nvSpPr>
        <p:spPr>
          <a:xfrm rot="7380000">
            <a:off x="5009505" y="4098022"/>
            <a:ext cx="714057" cy="141291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 : gauche 9">
            <a:extLst>
              <a:ext uri="{FF2B5EF4-FFF2-40B4-BE49-F238E27FC236}">
                <a16:creationId xmlns:a16="http://schemas.microsoft.com/office/drawing/2014/main" id="{184A4E43-7F88-4CF8-A399-3F882EE4A9E0}"/>
              </a:ext>
            </a:extLst>
          </p:cNvPr>
          <p:cNvSpPr/>
          <p:nvPr/>
        </p:nvSpPr>
        <p:spPr>
          <a:xfrm rot="21120000">
            <a:off x="5914447" y="3339024"/>
            <a:ext cx="1467397" cy="141291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 : gauche 10">
            <a:extLst>
              <a:ext uri="{FF2B5EF4-FFF2-40B4-BE49-F238E27FC236}">
                <a16:creationId xmlns:a16="http://schemas.microsoft.com/office/drawing/2014/main" id="{B28B4C63-519A-4831-8450-D2782298050D}"/>
              </a:ext>
            </a:extLst>
          </p:cNvPr>
          <p:cNvSpPr/>
          <p:nvPr/>
        </p:nvSpPr>
        <p:spPr>
          <a:xfrm rot="18360000">
            <a:off x="8688815" y="5115082"/>
            <a:ext cx="1328852" cy="167268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E997C37-97C6-4400-889C-880F7F7A097A}"/>
              </a:ext>
            </a:extLst>
          </p:cNvPr>
          <p:cNvSpPr txBox="1"/>
          <p:nvPr/>
        </p:nvSpPr>
        <p:spPr>
          <a:xfrm>
            <a:off x="8837469" y="4282786"/>
            <a:ext cx="302028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>
                <a:cs typeface="Calibri"/>
              </a:rPr>
              <a:t>Déclaration du serveur Radius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0C8BE3D-B924-4997-ACCC-FD2B274E1F51}"/>
              </a:ext>
            </a:extLst>
          </p:cNvPr>
          <p:cNvSpPr txBox="1"/>
          <p:nvPr/>
        </p:nvSpPr>
        <p:spPr>
          <a:xfrm>
            <a:off x="7464368" y="2990153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cs typeface="Calibri"/>
              </a:rPr>
              <a:t>Identifier les utilisateur grâce au protocole Radius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8BE5FB2-EE23-4BE0-8760-D63178B61090}"/>
              </a:ext>
            </a:extLst>
          </p:cNvPr>
          <p:cNvSpPr txBox="1"/>
          <p:nvPr/>
        </p:nvSpPr>
        <p:spPr>
          <a:xfrm>
            <a:off x="2762481" y="4388068"/>
            <a:ext cx="2743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cs typeface="Calibri"/>
              </a:rPr>
              <a:t>Donner l'autorisation d'accès au réseau par le serveur Radius</a:t>
            </a:r>
          </a:p>
        </p:txBody>
      </p:sp>
    </p:spTree>
    <p:extLst>
      <p:ext uri="{BB962C8B-B14F-4D97-AF65-F5344CB8AC3E}">
        <p14:creationId xmlns:p14="http://schemas.microsoft.com/office/powerpoint/2010/main" val="3153375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1E4C51-F64B-4958-A7B0-4A9A8C0CF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Calibri Light"/>
              </a:rPr>
              <a:t>Configuration </a:t>
            </a:r>
            <a:r>
              <a:rPr lang="fr-FR" dirty="0" err="1">
                <a:cs typeface="Calibri Light"/>
              </a:rPr>
              <a:t>Suppclient</a:t>
            </a:r>
            <a:r>
              <a:rPr lang="fr-FR" dirty="0">
                <a:cs typeface="Calibri Light"/>
              </a:rPr>
              <a:t> (client)</a:t>
            </a:r>
            <a:endParaRPr lang="fr-FR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C3757BA-FFC0-4ADC-9F46-B056DF6365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>
                <a:cs typeface="Calibri"/>
              </a:rPr>
              <a:t>Activer le service "configuration automatique des réseaux câblé"</a:t>
            </a:r>
            <a:endParaRPr lang="fr-FR"/>
          </a:p>
        </p:txBody>
      </p:sp>
      <p:pic>
        <p:nvPicPr>
          <p:cNvPr id="10" name="Image 10" descr="Une image contenant texte&#10;&#10;Description générée automatiquement">
            <a:extLst>
              <a:ext uri="{FF2B5EF4-FFF2-40B4-BE49-F238E27FC236}">
                <a16:creationId xmlns:a16="http://schemas.microsoft.com/office/drawing/2014/main" id="{F9342269-D2CB-45F2-BD3D-C6FBC7785FD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85783" y="2505075"/>
            <a:ext cx="3865797" cy="3684588"/>
          </a:xfrm>
        </p:spPr>
      </p:pic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206BD4C-9EA2-40A3-A2DF-327DEC222A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>
                <a:cs typeface="Calibri"/>
              </a:rPr>
              <a:t>La fenêtre d'authentification apparait automatiquement</a:t>
            </a:r>
            <a:endParaRPr lang="fr-FR" dirty="0"/>
          </a:p>
        </p:txBody>
      </p:sp>
      <p:pic>
        <p:nvPicPr>
          <p:cNvPr id="14" name="Image 14">
            <a:extLst>
              <a:ext uri="{FF2B5EF4-FFF2-40B4-BE49-F238E27FC236}">
                <a16:creationId xmlns:a16="http://schemas.microsoft.com/office/drawing/2014/main" id="{DCBEC3A7-987C-4017-AE1A-6FCC5B885FF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592094" y="3042444"/>
            <a:ext cx="4343400" cy="2609850"/>
          </a:xfrm>
        </p:spPr>
      </p:pic>
    </p:spTree>
    <p:extLst>
      <p:ext uri="{BB962C8B-B14F-4D97-AF65-F5344CB8AC3E}">
        <p14:creationId xmlns:p14="http://schemas.microsoft.com/office/powerpoint/2010/main" val="3344944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8656717A-9C7E-42A0-B13A-267414BF2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Configuration Serveur Radius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1614E7-9BD3-4F7D-A6BB-0EA4FA0D6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066" y="2031101"/>
            <a:ext cx="4282984" cy="3511943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1800"/>
          </a:p>
          <a:p>
            <a:endParaRPr lang="en-US" sz="180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age 8" descr="Une image contenant texte&#10;&#10;Description générée automatiquement">
            <a:extLst>
              <a:ext uri="{FF2B5EF4-FFF2-40B4-BE49-F238E27FC236}">
                <a16:creationId xmlns:a16="http://schemas.microsoft.com/office/drawing/2014/main" id="{2F444A92-E834-469D-B595-AC1AB52353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77" b="-2"/>
          <a:stretch/>
        </p:blipFill>
        <p:spPr>
          <a:xfrm>
            <a:off x="5728946" y="1333962"/>
            <a:ext cx="6145602" cy="365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00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9EB86B-BD25-4923-ADB9-57BE3401DDA2}"/>
              </a:ext>
            </a:extLst>
          </p:cNvPr>
          <p:cNvSpPr>
            <a:spLocks noGrp="1"/>
          </p:cNvSpPr>
          <p:nvPr/>
        </p:nvSpPr>
        <p:spPr>
          <a:xfrm>
            <a:off x="1653363" y="365760"/>
            <a:ext cx="9367203" cy="118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Bilan</a:t>
            </a:r>
          </a:p>
        </p:txBody>
      </p:sp>
      <p:sp>
        <p:nvSpPr>
          <p:cNvPr id="10" name="Freeform: Shape 8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7B5A42-AD30-4909-B9EB-E54FC0192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/>
              <a:t>Création d'une AC</a:t>
            </a:r>
          </a:p>
          <a:p>
            <a:r>
              <a:rPr lang="en-US" sz="2400"/>
              <a:t>Protocole EAP/PEAP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3596804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9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Authentification RADIUS</vt:lpstr>
      <vt:lpstr>Sommaire</vt:lpstr>
      <vt:lpstr>Le protocole RADIUS </vt:lpstr>
      <vt:lpstr>Le protocole 802.1x </vt:lpstr>
      <vt:lpstr>Présentation du projet</vt:lpstr>
      <vt:lpstr>Configuration Commutateur </vt:lpstr>
      <vt:lpstr>Configuration Suppclient (client)</vt:lpstr>
      <vt:lpstr>Configuration Serveur Radius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53</cp:revision>
  <dcterms:created xsi:type="dcterms:W3CDTF">2021-03-26T12:44:01Z</dcterms:created>
  <dcterms:modified xsi:type="dcterms:W3CDTF">2021-05-17T14:21:32Z</dcterms:modified>
</cp:coreProperties>
</file>